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66" r:id="rId6"/>
    <p:sldId id="261" r:id="rId7"/>
    <p:sldId id="269" r:id="rId8"/>
    <p:sldId id="270" r:id="rId9"/>
    <p:sldId id="262" r:id="rId10"/>
    <p:sldId id="271" r:id="rId11"/>
    <p:sldId id="263" r:id="rId12"/>
    <p:sldId id="272" r:id="rId13"/>
    <p:sldId id="264" r:id="rId14"/>
    <p:sldId id="273" r:id="rId15"/>
    <p:sldId id="274" r:id="rId16"/>
    <p:sldId id="276" r:id="rId17"/>
    <p:sldId id="275" r:id="rId18"/>
    <p:sldId id="267" r:id="rId19"/>
    <p:sldId id="277" r:id="rId20"/>
    <p:sldId id="26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AF4CA8-370A-42CF-A20E-F60CD1FF84E1}" v="1" dt="2025-01-22T20:59:11.9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varScale="1">
        <p:scale>
          <a:sx n="62" d="100"/>
          <a:sy n="62" d="100"/>
        </p:scale>
        <p:origin x="828" y="56"/>
      </p:cViewPr>
      <p:guideLst/>
    </p:cSldViewPr>
  </p:slideViewPr>
  <p:notesTextViewPr>
    <p:cViewPr>
      <p:scale>
        <a:sx n="200" d="100"/>
        <a:sy n="200" d="100"/>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roy, Kimberly J." userId="5d0bfce3-9247-4042-8ca7-1ac28a70a8ee" providerId="ADAL" clId="{511A1B37-975E-45B1-8D25-956AD8598067}"/>
    <pc:docChg chg="undo custSel modSld">
      <pc:chgData name="Conroy, Kimberly J." userId="5d0bfce3-9247-4042-8ca7-1ac28a70a8ee" providerId="ADAL" clId="{511A1B37-975E-45B1-8D25-956AD8598067}" dt="2024-12-18T20:12:19.477" v="1250"/>
      <pc:docMkLst>
        <pc:docMk/>
      </pc:docMkLst>
      <pc:sldChg chg="addSp delSp modSp mod modTransition modAnim">
        <pc:chgData name="Conroy, Kimberly J." userId="5d0bfce3-9247-4042-8ca7-1ac28a70a8ee" providerId="ADAL" clId="{511A1B37-975E-45B1-8D25-956AD8598067}" dt="2024-12-13T18:10:06.141" v="963"/>
        <pc:sldMkLst>
          <pc:docMk/>
          <pc:sldMk cId="976708405" sldId="256"/>
        </pc:sldMkLst>
        <pc:picChg chg="add del mod ord">
          <ac:chgData name="Conroy, Kimberly J." userId="5d0bfce3-9247-4042-8ca7-1ac28a70a8ee" providerId="ADAL" clId="{511A1B37-975E-45B1-8D25-956AD8598067}" dt="2024-12-03T21:06:29.574" v="2"/>
          <ac:picMkLst>
            <pc:docMk/>
            <pc:sldMk cId="976708405" sldId="256"/>
            <ac:picMk id="4" creationId="{64414712-FA3E-13E2-C5AB-04506F352174}"/>
          </ac:picMkLst>
        </pc:picChg>
        <pc:picChg chg="add del mod">
          <ac:chgData name="Conroy, Kimberly J." userId="5d0bfce3-9247-4042-8ca7-1ac28a70a8ee" providerId="ADAL" clId="{511A1B37-975E-45B1-8D25-956AD8598067}" dt="2024-12-12T18:29:50.339" v="12"/>
          <ac:picMkLst>
            <pc:docMk/>
            <pc:sldMk cId="976708405" sldId="256"/>
            <ac:picMk id="7" creationId="{E5DC0BBB-49DE-A512-C720-2BB5E59928DE}"/>
          </ac:picMkLst>
        </pc:picChg>
        <pc:picChg chg="add del mod">
          <ac:chgData name="Conroy, Kimberly J." userId="5d0bfce3-9247-4042-8ca7-1ac28a70a8ee" providerId="ADAL" clId="{511A1B37-975E-45B1-8D25-956AD8598067}" dt="2024-12-12T19:28:31.221" v="14"/>
          <ac:picMkLst>
            <pc:docMk/>
            <pc:sldMk cId="976708405" sldId="256"/>
            <ac:picMk id="8" creationId="{22566498-1846-6485-351A-0F5F6F14AD0C}"/>
          </ac:picMkLst>
        </pc:picChg>
        <pc:picChg chg="add del mod">
          <ac:chgData name="Conroy, Kimberly J." userId="5d0bfce3-9247-4042-8ca7-1ac28a70a8ee" providerId="ADAL" clId="{511A1B37-975E-45B1-8D25-956AD8598067}" dt="2024-12-12T19:36:48.502" v="17"/>
          <ac:picMkLst>
            <pc:docMk/>
            <pc:sldMk cId="976708405" sldId="256"/>
            <ac:picMk id="17" creationId="{08573CA8-F984-757C-0B8A-749888AADFF4}"/>
          </ac:picMkLst>
        </pc:picChg>
        <pc:picChg chg="add del mod ord">
          <ac:chgData name="Conroy, Kimberly J." userId="5d0bfce3-9247-4042-8ca7-1ac28a70a8ee" providerId="ADAL" clId="{511A1B37-975E-45B1-8D25-956AD8598067}" dt="2024-12-12T19:37:24.682" v="18"/>
          <ac:picMkLst>
            <pc:docMk/>
            <pc:sldMk cId="976708405" sldId="256"/>
            <ac:picMk id="20" creationId="{746EED43-ACFC-2F7D-2337-ADC235B6C432}"/>
          </ac:picMkLst>
        </pc:picChg>
        <pc:picChg chg="del">
          <ac:chgData name="Conroy, Kimberly J." userId="5d0bfce3-9247-4042-8ca7-1ac28a70a8ee" providerId="ADAL" clId="{511A1B37-975E-45B1-8D25-956AD8598067}" dt="2024-12-03T21:05:52.565" v="1"/>
          <ac:picMkLst>
            <pc:docMk/>
            <pc:sldMk cId="976708405" sldId="256"/>
            <ac:picMk id="20" creationId="{A70064E4-A4B4-DD39-37C7-4BAC0045FCE7}"/>
          </ac:picMkLst>
        </pc:picChg>
        <pc:picChg chg="add del mod">
          <ac:chgData name="Conroy, Kimberly J." userId="5d0bfce3-9247-4042-8ca7-1ac28a70a8ee" providerId="ADAL" clId="{511A1B37-975E-45B1-8D25-956AD8598067}" dt="2024-12-12T19:37:54.579" v="20"/>
          <ac:picMkLst>
            <pc:docMk/>
            <pc:sldMk cId="976708405" sldId="256"/>
            <ac:picMk id="21" creationId="{10B6C479-617F-DB2C-F2ED-100B7D109ACE}"/>
          </ac:picMkLst>
        </pc:picChg>
        <pc:picChg chg="add del mod ord">
          <ac:chgData name="Conroy, Kimberly J." userId="5d0bfce3-9247-4042-8ca7-1ac28a70a8ee" providerId="ADAL" clId="{511A1B37-975E-45B1-8D25-956AD8598067}" dt="2024-12-12T19:38:29.546" v="21"/>
          <ac:picMkLst>
            <pc:docMk/>
            <pc:sldMk cId="976708405" sldId="256"/>
            <ac:picMk id="25" creationId="{5BC4301E-31E3-65D0-D20E-F9AD179847B9}"/>
          </ac:picMkLst>
        </pc:picChg>
        <pc:picChg chg="add del mod">
          <ac:chgData name="Conroy, Kimberly J." userId="5d0bfce3-9247-4042-8ca7-1ac28a70a8ee" providerId="ADAL" clId="{511A1B37-975E-45B1-8D25-956AD8598067}" dt="2024-12-13T18:09:12.004" v="962"/>
          <ac:picMkLst>
            <pc:docMk/>
            <pc:sldMk cId="976708405" sldId="256"/>
            <ac:picMk id="26" creationId="{2B7D5B5C-99CA-726C-4879-23974A425BD5}"/>
          </ac:picMkLst>
        </pc:picChg>
        <pc:picChg chg="add mod">
          <ac:chgData name="Conroy, Kimberly J." userId="5d0bfce3-9247-4042-8ca7-1ac28a70a8ee" providerId="ADAL" clId="{511A1B37-975E-45B1-8D25-956AD8598067}" dt="2024-12-13T18:10:06.141" v="963"/>
          <ac:picMkLst>
            <pc:docMk/>
            <pc:sldMk cId="976708405" sldId="256"/>
            <ac:picMk id="33" creationId="{A46791D1-0387-A8AD-158A-F976E078DF78}"/>
          </ac:picMkLst>
        </pc:picChg>
      </pc:sldChg>
      <pc:sldChg chg="addSp delSp modSp mod modTransition modAnim">
        <pc:chgData name="Conroy, Kimberly J." userId="5d0bfce3-9247-4042-8ca7-1ac28a70a8ee" providerId="ADAL" clId="{511A1B37-975E-45B1-8D25-956AD8598067}" dt="2024-12-13T18:14:58.877" v="974"/>
        <pc:sldMkLst>
          <pc:docMk/>
          <pc:sldMk cId="2420186529" sldId="261"/>
        </pc:sldMkLst>
        <pc:picChg chg="add del mod">
          <ac:chgData name="Conroy, Kimberly J." userId="5d0bfce3-9247-4042-8ca7-1ac28a70a8ee" providerId="ADAL" clId="{511A1B37-975E-45B1-8D25-956AD8598067}" dt="2024-12-12T19:42:25.981" v="28"/>
          <ac:picMkLst>
            <pc:docMk/>
            <pc:sldMk cId="2420186529" sldId="261"/>
            <ac:picMk id="8" creationId="{8C9B9AF0-B9DD-790A-B82D-A9FB110D4340}"/>
          </ac:picMkLst>
        </pc:picChg>
        <pc:picChg chg="add del mod ord">
          <ac:chgData name="Conroy, Kimberly J." userId="5d0bfce3-9247-4042-8ca7-1ac28a70a8ee" providerId="ADAL" clId="{511A1B37-975E-45B1-8D25-956AD8598067}" dt="2024-12-12T19:42:55.279" v="29"/>
          <ac:picMkLst>
            <pc:docMk/>
            <pc:sldMk cId="2420186529" sldId="261"/>
            <ac:picMk id="17" creationId="{4FB32CFC-0BDB-1A8C-8AA6-2C150C4B966D}"/>
          </ac:picMkLst>
        </pc:picChg>
        <pc:picChg chg="add del mod">
          <ac:chgData name="Conroy, Kimberly J." userId="5d0bfce3-9247-4042-8ca7-1ac28a70a8ee" providerId="ADAL" clId="{511A1B37-975E-45B1-8D25-956AD8598067}" dt="2024-12-12T19:43:20.011" v="31"/>
          <ac:picMkLst>
            <pc:docMk/>
            <pc:sldMk cId="2420186529" sldId="261"/>
            <ac:picMk id="18" creationId="{6DDEF2A1-9CF9-51FA-067E-D2DB3536945E}"/>
          </ac:picMkLst>
        </pc:picChg>
        <pc:picChg chg="add del mod ord">
          <ac:chgData name="Conroy, Kimberly J." userId="5d0bfce3-9247-4042-8ca7-1ac28a70a8ee" providerId="ADAL" clId="{511A1B37-975E-45B1-8D25-956AD8598067}" dt="2024-12-12T19:43:57.192" v="32"/>
          <ac:picMkLst>
            <pc:docMk/>
            <pc:sldMk cId="2420186529" sldId="261"/>
            <ac:picMk id="21" creationId="{4FDED411-B636-D3EF-14B9-084FFF89827F}"/>
          </ac:picMkLst>
        </pc:picChg>
        <pc:picChg chg="del">
          <ac:chgData name="Conroy, Kimberly J." userId="5d0bfce3-9247-4042-8ca7-1ac28a70a8ee" providerId="ADAL" clId="{511A1B37-975E-45B1-8D25-956AD8598067}" dt="2024-12-12T18:29:50.339" v="12"/>
          <ac:picMkLst>
            <pc:docMk/>
            <pc:sldMk cId="2420186529" sldId="261"/>
            <ac:picMk id="22" creationId="{68BF9C3B-4A04-1D62-FA3E-2DDCDFAA55CA}"/>
          </ac:picMkLst>
        </pc:picChg>
        <pc:picChg chg="add del mod">
          <ac:chgData name="Conroy, Kimberly J." userId="5d0bfce3-9247-4042-8ca7-1ac28a70a8ee" providerId="ADAL" clId="{511A1B37-975E-45B1-8D25-956AD8598067}" dt="2024-12-12T19:44:29.779" v="34"/>
          <ac:picMkLst>
            <pc:docMk/>
            <pc:sldMk cId="2420186529" sldId="261"/>
            <ac:picMk id="23" creationId="{41615C45-565C-372E-A430-6D864593AD78}"/>
          </ac:picMkLst>
        </pc:picChg>
        <pc:picChg chg="add del mod ord">
          <ac:chgData name="Conroy, Kimberly J." userId="5d0bfce3-9247-4042-8ca7-1ac28a70a8ee" providerId="ADAL" clId="{511A1B37-975E-45B1-8D25-956AD8598067}" dt="2024-12-12T19:45:05.281" v="35"/>
          <ac:picMkLst>
            <pc:docMk/>
            <pc:sldMk cId="2420186529" sldId="261"/>
            <ac:picMk id="27" creationId="{5A9F9074-3006-7715-25F5-0C58AA2BE28A}"/>
          </ac:picMkLst>
        </pc:picChg>
        <pc:picChg chg="add del mod">
          <ac:chgData name="Conroy, Kimberly J." userId="5d0bfce3-9247-4042-8ca7-1ac28a70a8ee" providerId="ADAL" clId="{511A1B37-975E-45B1-8D25-956AD8598067}" dt="2024-12-13T18:09:12.004" v="962"/>
          <ac:picMkLst>
            <pc:docMk/>
            <pc:sldMk cId="2420186529" sldId="261"/>
            <ac:picMk id="28" creationId="{AD42C5BF-2898-E5D1-1942-A56E5F8959E7}"/>
          </ac:picMkLst>
        </pc:picChg>
        <pc:picChg chg="add del mod">
          <ac:chgData name="Conroy, Kimberly J." userId="5d0bfce3-9247-4042-8ca7-1ac28a70a8ee" providerId="ADAL" clId="{511A1B37-975E-45B1-8D25-956AD8598067}" dt="2024-12-13T18:13:27.658" v="970"/>
          <ac:picMkLst>
            <pc:docMk/>
            <pc:sldMk cId="2420186529" sldId="261"/>
            <ac:picMk id="37" creationId="{786524D3-351A-C7C4-0486-E5A0B4A7DF9E}"/>
          </ac:picMkLst>
        </pc:picChg>
        <pc:picChg chg="add del mod ord">
          <ac:chgData name="Conroy, Kimberly J." userId="5d0bfce3-9247-4042-8ca7-1ac28a70a8ee" providerId="ADAL" clId="{511A1B37-975E-45B1-8D25-956AD8598067}" dt="2024-12-13T18:14:05.440" v="971"/>
          <ac:picMkLst>
            <pc:docMk/>
            <pc:sldMk cId="2420186529" sldId="261"/>
            <ac:picMk id="41" creationId="{419B7D9C-506B-C30C-50D7-3E8DEA0304E7}"/>
          </ac:picMkLst>
        </pc:picChg>
        <pc:picChg chg="add del mod">
          <ac:chgData name="Conroy, Kimberly J." userId="5d0bfce3-9247-4042-8ca7-1ac28a70a8ee" providerId="ADAL" clId="{511A1B37-975E-45B1-8D25-956AD8598067}" dt="2024-12-13T18:14:18.518" v="973"/>
          <ac:picMkLst>
            <pc:docMk/>
            <pc:sldMk cId="2420186529" sldId="261"/>
            <ac:picMk id="42" creationId="{DA471FC0-6B77-5F0E-5E8E-0A4655F800F8}"/>
          </ac:picMkLst>
        </pc:picChg>
        <pc:picChg chg="add del mod ord">
          <ac:chgData name="Conroy, Kimberly J." userId="5d0bfce3-9247-4042-8ca7-1ac28a70a8ee" providerId="ADAL" clId="{511A1B37-975E-45B1-8D25-956AD8598067}" dt="2024-12-13T18:14:58.877" v="974"/>
          <ac:picMkLst>
            <pc:docMk/>
            <pc:sldMk cId="2420186529" sldId="261"/>
            <ac:picMk id="46" creationId="{737DFA35-3609-7888-4A4E-43BC5EDA7E9A}"/>
          </ac:picMkLst>
        </pc:picChg>
        <pc:picChg chg="add mod">
          <ac:chgData name="Conroy, Kimberly J." userId="5d0bfce3-9247-4042-8ca7-1ac28a70a8ee" providerId="ADAL" clId="{511A1B37-975E-45B1-8D25-956AD8598067}" dt="2024-12-13T18:14:58.877" v="974"/>
          <ac:picMkLst>
            <pc:docMk/>
            <pc:sldMk cId="2420186529" sldId="261"/>
            <ac:picMk id="47" creationId="{96841621-FF34-AE7C-8381-D6E791F2606E}"/>
          </ac:picMkLst>
        </pc:picChg>
      </pc:sldChg>
      <pc:sldChg chg="addSp delSp modSp modTransition modAnim">
        <pc:chgData name="Conroy, Kimberly J." userId="5d0bfce3-9247-4042-8ca7-1ac28a70a8ee" providerId="ADAL" clId="{511A1B37-975E-45B1-8D25-956AD8598067}" dt="2024-12-13T18:18:09.326" v="977"/>
        <pc:sldMkLst>
          <pc:docMk/>
          <pc:sldMk cId="3135168311" sldId="262"/>
        </pc:sldMkLst>
        <pc:picChg chg="del">
          <ac:chgData name="Conroy, Kimberly J." userId="5d0bfce3-9247-4042-8ca7-1ac28a70a8ee" providerId="ADAL" clId="{511A1B37-975E-45B1-8D25-956AD8598067}" dt="2024-12-12T18:29:50.339" v="12"/>
          <ac:picMkLst>
            <pc:docMk/>
            <pc:sldMk cId="3135168311" sldId="262"/>
            <ac:picMk id="4" creationId="{125E568F-5779-A042-2E26-4EFB4689FF19}"/>
          </ac:picMkLst>
        </pc:picChg>
        <pc:picChg chg="add del mod">
          <ac:chgData name="Conroy, Kimberly J." userId="5d0bfce3-9247-4042-8ca7-1ac28a70a8ee" providerId="ADAL" clId="{511A1B37-975E-45B1-8D25-956AD8598067}" dt="2024-12-13T18:09:12.004" v="962"/>
          <ac:picMkLst>
            <pc:docMk/>
            <pc:sldMk cId="3135168311" sldId="262"/>
            <ac:picMk id="9" creationId="{D0A02AF4-E577-123D-0D6E-750154753092}"/>
          </ac:picMkLst>
        </pc:picChg>
        <pc:picChg chg="add mod">
          <ac:chgData name="Conroy, Kimberly J." userId="5d0bfce3-9247-4042-8ca7-1ac28a70a8ee" providerId="ADAL" clId="{511A1B37-975E-45B1-8D25-956AD8598067}" dt="2024-12-13T18:18:09.326" v="977"/>
          <ac:picMkLst>
            <pc:docMk/>
            <pc:sldMk cId="3135168311" sldId="262"/>
            <ac:picMk id="24" creationId="{E1AC4CD9-87CE-E4FF-1C53-1BE558F22097}"/>
          </ac:picMkLst>
        </pc:picChg>
      </pc:sldChg>
      <pc:sldChg chg="addSp delSp modSp mod modTransition modAnim">
        <pc:chgData name="Conroy, Kimberly J." userId="5d0bfce3-9247-4042-8ca7-1ac28a70a8ee" providerId="ADAL" clId="{511A1B37-975E-45B1-8D25-956AD8598067}" dt="2024-12-13T18:21:51.808" v="988"/>
        <pc:sldMkLst>
          <pc:docMk/>
          <pc:sldMk cId="2585445689" sldId="263"/>
        </pc:sldMkLst>
        <pc:picChg chg="add del mod">
          <ac:chgData name="Conroy, Kimberly J." userId="5d0bfce3-9247-4042-8ca7-1ac28a70a8ee" providerId="ADAL" clId="{511A1B37-975E-45B1-8D25-956AD8598067}" dt="2024-12-12T19:53:11.186" v="48"/>
          <ac:picMkLst>
            <pc:docMk/>
            <pc:sldMk cId="2585445689" sldId="263"/>
            <ac:picMk id="8" creationId="{C05AB039-8164-FBFD-94DD-0BE0B727EB78}"/>
          </ac:picMkLst>
        </pc:picChg>
        <pc:picChg chg="add del mod ord">
          <ac:chgData name="Conroy, Kimberly J." userId="5d0bfce3-9247-4042-8ca7-1ac28a70a8ee" providerId="ADAL" clId="{511A1B37-975E-45B1-8D25-956AD8598067}" dt="2024-12-12T19:53:18.922" v="49"/>
          <ac:picMkLst>
            <pc:docMk/>
            <pc:sldMk cId="2585445689" sldId="263"/>
            <ac:picMk id="17" creationId="{48EDA252-83F1-DED4-FFAF-3E0EEB6F0E27}"/>
          </ac:picMkLst>
        </pc:picChg>
        <pc:picChg chg="add del mod">
          <ac:chgData name="Conroy, Kimberly J." userId="5d0bfce3-9247-4042-8ca7-1ac28a70a8ee" providerId="ADAL" clId="{511A1B37-975E-45B1-8D25-956AD8598067}" dt="2024-12-12T19:53:56.908" v="51"/>
          <ac:picMkLst>
            <pc:docMk/>
            <pc:sldMk cId="2585445689" sldId="263"/>
            <ac:picMk id="18" creationId="{E11B7FA2-83E3-D345-1E94-AEA804BD35B7}"/>
          </ac:picMkLst>
        </pc:picChg>
        <pc:picChg chg="add del mod ord">
          <ac:chgData name="Conroy, Kimberly J." userId="5d0bfce3-9247-4042-8ca7-1ac28a70a8ee" providerId="ADAL" clId="{511A1B37-975E-45B1-8D25-956AD8598067}" dt="2024-12-12T19:54:32.466" v="52"/>
          <ac:picMkLst>
            <pc:docMk/>
            <pc:sldMk cId="2585445689" sldId="263"/>
            <ac:picMk id="21" creationId="{69506764-27DB-332C-13AC-35B2DD5492EC}"/>
          </ac:picMkLst>
        </pc:picChg>
        <pc:picChg chg="add del mod">
          <ac:chgData name="Conroy, Kimberly J." userId="5d0bfce3-9247-4042-8ca7-1ac28a70a8ee" providerId="ADAL" clId="{511A1B37-975E-45B1-8D25-956AD8598067}" dt="2024-12-13T18:09:12.004" v="962"/>
          <ac:picMkLst>
            <pc:docMk/>
            <pc:sldMk cId="2585445689" sldId="263"/>
            <ac:picMk id="22" creationId="{2976ED29-6E8E-461F-A0EF-BCABF18CCD2E}"/>
          </ac:picMkLst>
        </pc:picChg>
        <pc:picChg chg="add del mod">
          <ac:chgData name="Conroy, Kimberly J." userId="5d0bfce3-9247-4042-8ca7-1ac28a70a8ee" providerId="ADAL" clId="{511A1B37-975E-45B1-8D25-956AD8598067}" dt="2024-12-13T18:21:12.619" v="987"/>
          <ac:picMkLst>
            <pc:docMk/>
            <pc:sldMk cId="2585445689" sldId="263"/>
            <ac:picMk id="33" creationId="{8A0F0D0B-60AB-8916-57BA-04FD623ED697}"/>
          </ac:picMkLst>
        </pc:picChg>
        <pc:picChg chg="add del mod ord">
          <ac:chgData name="Conroy, Kimberly J." userId="5d0bfce3-9247-4042-8ca7-1ac28a70a8ee" providerId="ADAL" clId="{511A1B37-975E-45B1-8D25-956AD8598067}" dt="2024-12-13T18:21:51.808" v="988"/>
          <ac:picMkLst>
            <pc:docMk/>
            <pc:sldMk cId="2585445689" sldId="263"/>
            <ac:picMk id="37" creationId="{549DBDC0-F83C-AA0B-36B0-6BFF2B0E1C66}"/>
          </ac:picMkLst>
        </pc:picChg>
        <pc:picChg chg="add mod">
          <ac:chgData name="Conroy, Kimberly J." userId="5d0bfce3-9247-4042-8ca7-1ac28a70a8ee" providerId="ADAL" clId="{511A1B37-975E-45B1-8D25-956AD8598067}" dt="2024-12-13T18:21:51.808" v="988"/>
          <ac:picMkLst>
            <pc:docMk/>
            <pc:sldMk cId="2585445689" sldId="263"/>
            <ac:picMk id="38" creationId="{FA7AB54E-431B-0CFC-B73F-7EF7E23F5FBA}"/>
          </ac:picMkLst>
        </pc:picChg>
        <pc:picChg chg="del">
          <ac:chgData name="Conroy, Kimberly J." userId="5d0bfce3-9247-4042-8ca7-1ac28a70a8ee" providerId="ADAL" clId="{511A1B37-975E-45B1-8D25-956AD8598067}" dt="2024-12-12T18:29:50.339" v="12"/>
          <ac:picMkLst>
            <pc:docMk/>
            <pc:sldMk cId="2585445689" sldId="263"/>
            <ac:picMk id="45" creationId="{E9C868D1-D1F5-060A-90CA-F1AB2BE8E279}"/>
          </ac:picMkLst>
        </pc:picChg>
      </pc:sldChg>
      <pc:sldChg chg="addSp delSp modSp mod modTransition modAnim">
        <pc:chgData name="Conroy, Kimberly J." userId="5d0bfce3-9247-4042-8ca7-1ac28a70a8ee" providerId="ADAL" clId="{511A1B37-975E-45B1-8D25-956AD8598067}" dt="2024-12-18T19:36:25.024" v="1206"/>
        <pc:sldMkLst>
          <pc:docMk/>
          <pc:sldMk cId="1822628396" sldId="264"/>
        </pc:sldMkLst>
        <pc:spChg chg="mod">
          <ac:chgData name="Conroy, Kimberly J." userId="5d0bfce3-9247-4042-8ca7-1ac28a70a8ee" providerId="ADAL" clId="{511A1B37-975E-45B1-8D25-956AD8598067}" dt="2024-12-13T13:56:57.185" v="634" actId="1035"/>
          <ac:spMkLst>
            <pc:docMk/>
            <pc:sldMk cId="1822628396" sldId="264"/>
            <ac:spMk id="2" creationId="{47B92DF0-4D37-F1A4-8EE8-A4C390FAC196}"/>
          </ac:spMkLst>
        </pc:spChg>
        <pc:spChg chg="mod">
          <ac:chgData name="Conroy, Kimberly J." userId="5d0bfce3-9247-4042-8ca7-1ac28a70a8ee" providerId="ADAL" clId="{511A1B37-975E-45B1-8D25-956AD8598067}" dt="2024-12-13T13:57:07.235" v="641" actId="1038"/>
          <ac:spMkLst>
            <pc:docMk/>
            <pc:sldMk cId="1822628396" sldId="264"/>
            <ac:spMk id="11" creationId="{D65ABA19-4239-BC68-956D-64B7B4D548DD}"/>
          </ac:spMkLst>
        </pc:spChg>
        <pc:spChg chg="mod">
          <ac:chgData name="Conroy, Kimberly J." userId="5d0bfce3-9247-4042-8ca7-1ac28a70a8ee" providerId="ADAL" clId="{511A1B37-975E-45B1-8D25-956AD8598067}" dt="2024-12-13T13:56:43.400" v="603" actId="1035"/>
          <ac:spMkLst>
            <pc:docMk/>
            <pc:sldMk cId="1822628396" sldId="264"/>
            <ac:spMk id="13" creationId="{911DA653-B8F0-DDD8-A746-1D4B75D9D5FD}"/>
          </ac:spMkLst>
        </pc:spChg>
        <pc:spChg chg="mod">
          <ac:chgData name="Conroy, Kimberly J." userId="5d0bfce3-9247-4042-8ca7-1ac28a70a8ee" providerId="ADAL" clId="{511A1B37-975E-45B1-8D25-956AD8598067}" dt="2024-12-13T20:32:02.952" v="1082" actId="20577"/>
          <ac:spMkLst>
            <pc:docMk/>
            <pc:sldMk cId="1822628396" sldId="264"/>
            <ac:spMk id="15" creationId="{C9330A7D-724D-5D0F-E032-97EF668B7F5B}"/>
          </ac:spMkLst>
        </pc:spChg>
        <pc:picChg chg="add del mod ord">
          <ac:chgData name="Conroy, Kimberly J." userId="5d0bfce3-9247-4042-8ca7-1ac28a70a8ee" providerId="ADAL" clId="{511A1B37-975E-45B1-8D25-956AD8598067}" dt="2024-12-18T19:35:41.277" v="1203"/>
          <ac:picMkLst>
            <pc:docMk/>
            <pc:sldMk cId="1822628396" sldId="264"/>
            <ac:picMk id="17" creationId="{5EBE8483-7A78-2A27-81AF-3251CFDA3B5E}"/>
          </ac:picMkLst>
        </pc:picChg>
        <pc:picChg chg="add del mod">
          <ac:chgData name="Conroy, Kimberly J." userId="5d0bfce3-9247-4042-8ca7-1ac28a70a8ee" providerId="ADAL" clId="{511A1B37-975E-45B1-8D25-956AD8598067}" dt="2024-12-18T19:35:51.911" v="1205"/>
          <ac:picMkLst>
            <pc:docMk/>
            <pc:sldMk cId="1822628396" sldId="264"/>
            <ac:picMk id="18" creationId="{B40680D1-4297-379F-FC0E-A59B17AC7D11}"/>
          </ac:picMkLst>
        </pc:picChg>
        <pc:picChg chg="add del mod">
          <ac:chgData name="Conroy, Kimberly J." userId="5d0bfce3-9247-4042-8ca7-1ac28a70a8ee" providerId="ADAL" clId="{511A1B37-975E-45B1-8D25-956AD8598067}" dt="2024-12-12T20:01:24.597" v="80"/>
          <ac:picMkLst>
            <pc:docMk/>
            <pc:sldMk cId="1822628396" sldId="264"/>
            <ac:picMk id="21" creationId="{68CE0B6E-2D66-34E2-503B-57DB6B1E8AAC}"/>
          </ac:picMkLst>
        </pc:picChg>
        <pc:picChg chg="add del mod ord">
          <ac:chgData name="Conroy, Kimberly J." userId="5d0bfce3-9247-4042-8ca7-1ac28a70a8ee" providerId="ADAL" clId="{511A1B37-975E-45B1-8D25-956AD8598067}" dt="2024-12-18T19:36:25.024" v="1206"/>
          <ac:picMkLst>
            <pc:docMk/>
            <pc:sldMk cId="1822628396" sldId="264"/>
            <ac:picMk id="22" creationId="{864408DD-3816-C86C-E264-6F231A58A997}"/>
          </ac:picMkLst>
        </pc:picChg>
        <pc:picChg chg="del">
          <ac:chgData name="Conroy, Kimberly J." userId="5d0bfce3-9247-4042-8ca7-1ac28a70a8ee" providerId="ADAL" clId="{511A1B37-975E-45B1-8D25-956AD8598067}" dt="2024-12-12T18:29:50.339" v="12"/>
          <ac:picMkLst>
            <pc:docMk/>
            <pc:sldMk cId="1822628396" sldId="264"/>
            <ac:picMk id="22" creationId="{98E5DCC0-0A9D-447F-0FA1-C6AFD8966A13}"/>
          </ac:picMkLst>
        </pc:picChg>
        <pc:picChg chg="add mod">
          <ac:chgData name="Conroy, Kimberly J." userId="5d0bfce3-9247-4042-8ca7-1ac28a70a8ee" providerId="ADAL" clId="{511A1B37-975E-45B1-8D25-956AD8598067}" dt="2024-12-18T19:36:25.024" v="1206"/>
          <ac:picMkLst>
            <pc:docMk/>
            <pc:sldMk cId="1822628396" sldId="264"/>
            <ac:picMk id="23" creationId="{225945BF-39F3-9717-FCFD-C5D11EC0713C}"/>
          </ac:picMkLst>
        </pc:picChg>
        <pc:picChg chg="add del mod ord">
          <ac:chgData name="Conroy, Kimberly J." userId="5d0bfce3-9247-4042-8ca7-1ac28a70a8ee" providerId="ADAL" clId="{511A1B37-975E-45B1-8D25-956AD8598067}" dt="2024-12-12T20:02:03.944" v="81"/>
          <ac:picMkLst>
            <pc:docMk/>
            <pc:sldMk cId="1822628396" sldId="264"/>
            <ac:picMk id="26" creationId="{91ABAA2C-35E0-10DE-5681-5485F9857FA9}"/>
          </ac:picMkLst>
        </pc:picChg>
        <pc:picChg chg="add del mod">
          <ac:chgData name="Conroy, Kimberly J." userId="5d0bfce3-9247-4042-8ca7-1ac28a70a8ee" providerId="ADAL" clId="{511A1B37-975E-45B1-8D25-956AD8598067}" dt="2024-12-12T20:02:19.119" v="83"/>
          <ac:picMkLst>
            <pc:docMk/>
            <pc:sldMk cId="1822628396" sldId="264"/>
            <ac:picMk id="27" creationId="{495268DB-034B-81D1-C389-63003E9A3218}"/>
          </ac:picMkLst>
        </pc:picChg>
        <pc:picChg chg="add del mod ord">
          <ac:chgData name="Conroy, Kimberly J." userId="5d0bfce3-9247-4042-8ca7-1ac28a70a8ee" providerId="ADAL" clId="{511A1B37-975E-45B1-8D25-956AD8598067}" dt="2024-12-12T20:02:58.518" v="84"/>
          <ac:picMkLst>
            <pc:docMk/>
            <pc:sldMk cId="1822628396" sldId="264"/>
            <ac:picMk id="34" creationId="{8D4851CA-AEE6-A8F7-95C1-288BAC9A4AA1}"/>
          </ac:picMkLst>
        </pc:picChg>
        <pc:picChg chg="add del mod">
          <ac:chgData name="Conroy, Kimberly J." userId="5d0bfce3-9247-4042-8ca7-1ac28a70a8ee" providerId="ADAL" clId="{511A1B37-975E-45B1-8D25-956AD8598067}" dt="2024-12-12T20:23:46.419" v="95"/>
          <ac:picMkLst>
            <pc:docMk/>
            <pc:sldMk cId="1822628396" sldId="264"/>
            <ac:picMk id="35" creationId="{9E91D61D-84BA-E3ED-BF68-61330F46ECEC}"/>
          </ac:picMkLst>
        </pc:picChg>
        <pc:picChg chg="add del mod ord">
          <ac:chgData name="Conroy, Kimberly J." userId="5d0bfce3-9247-4042-8ca7-1ac28a70a8ee" providerId="ADAL" clId="{511A1B37-975E-45B1-8D25-956AD8598067}" dt="2024-12-12T20:24:26.984" v="96"/>
          <ac:picMkLst>
            <pc:docMk/>
            <pc:sldMk cId="1822628396" sldId="264"/>
            <ac:picMk id="41" creationId="{FCB5B6F4-1B84-8EEC-5E29-5E4FACC4BD4E}"/>
          </ac:picMkLst>
        </pc:picChg>
        <pc:picChg chg="add del mod">
          <ac:chgData name="Conroy, Kimberly J." userId="5d0bfce3-9247-4042-8ca7-1ac28a70a8ee" providerId="ADAL" clId="{511A1B37-975E-45B1-8D25-956AD8598067}" dt="2024-12-12T20:29:18.659" v="98"/>
          <ac:picMkLst>
            <pc:docMk/>
            <pc:sldMk cId="1822628396" sldId="264"/>
            <ac:picMk id="42" creationId="{988CE79D-9209-5E2B-00FB-5DFFE236E6BF}"/>
          </ac:picMkLst>
        </pc:picChg>
        <pc:picChg chg="add del mod ord">
          <ac:chgData name="Conroy, Kimberly J." userId="5d0bfce3-9247-4042-8ca7-1ac28a70a8ee" providerId="ADAL" clId="{511A1B37-975E-45B1-8D25-956AD8598067}" dt="2024-12-12T20:30:00.797" v="99"/>
          <ac:picMkLst>
            <pc:docMk/>
            <pc:sldMk cId="1822628396" sldId="264"/>
            <ac:picMk id="47" creationId="{B4BA45C3-E18D-BA3D-A703-8BC0D341FAB5}"/>
          </ac:picMkLst>
        </pc:picChg>
        <pc:picChg chg="add del mod">
          <ac:chgData name="Conroy, Kimberly J." userId="5d0bfce3-9247-4042-8ca7-1ac28a70a8ee" providerId="ADAL" clId="{511A1B37-975E-45B1-8D25-956AD8598067}" dt="2024-12-12T20:30:20.324" v="101"/>
          <ac:picMkLst>
            <pc:docMk/>
            <pc:sldMk cId="1822628396" sldId="264"/>
            <ac:picMk id="48" creationId="{3CBFCA6E-731B-52D0-7F21-31DA64C4C6B5}"/>
          </ac:picMkLst>
        </pc:picChg>
        <pc:picChg chg="add del mod ord">
          <ac:chgData name="Conroy, Kimberly J." userId="5d0bfce3-9247-4042-8ca7-1ac28a70a8ee" providerId="ADAL" clId="{511A1B37-975E-45B1-8D25-956AD8598067}" dt="2024-12-12T20:30:58.941" v="102"/>
          <ac:picMkLst>
            <pc:docMk/>
            <pc:sldMk cId="1822628396" sldId="264"/>
            <ac:picMk id="52" creationId="{91BBB63C-2871-08CA-D3FA-9C06D6CC5C7A}"/>
          </ac:picMkLst>
        </pc:picChg>
        <pc:picChg chg="add del mod">
          <ac:chgData name="Conroy, Kimberly J." userId="5d0bfce3-9247-4042-8ca7-1ac28a70a8ee" providerId="ADAL" clId="{511A1B37-975E-45B1-8D25-956AD8598067}" dt="2024-12-12T20:31:28.771" v="104"/>
          <ac:picMkLst>
            <pc:docMk/>
            <pc:sldMk cId="1822628396" sldId="264"/>
            <ac:picMk id="53" creationId="{DF262AAC-F0C0-905A-45AE-E703396C132C}"/>
          </ac:picMkLst>
        </pc:picChg>
        <pc:picChg chg="add del mod ord">
          <ac:chgData name="Conroy, Kimberly J." userId="5d0bfce3-9247-4042-8ca7-1ac28a70a8ee" providerId="ADAL" clId="{511A1B37-975E-45B1-8D25-956AD8598067}" dt="2024-12-12T20:32:10.227" v="105"/>
          <ac:picMkLst>
            <pc:docMk/>
            <pc:sldMk cId="1822628396" sldId="264"/>
            <ac:picMk id="57" creationId="{9B1A61FE-2302-2140-9107-E47800D4D71C}"/>
          </ac:picMkLst>
        </pc:picChg>
        <pc:picChg chg="add del mod">
          <ac:chgData name="Conroy, Kimberly J." userId="5d0bfce3-9247-4042-8ca7-1ac28a70a8ee" providerId="ADAL" clId="{511A1B37-975E-45B1-8D25-956AD8598067}" dt="2024-12-12T20:32:32.565" v="107"/>
          <ac:picMkLst>
            <pc:docMk/>
            <pc:sldMk cId="1822628396" sldId="264"/>
            <ac:picMk id="58" creationId="{A8D121E0-B19E-093F-5D4C-1861F60BAD72}"/>
          </ac:picMkLst>
        </pc:picChg>
        <pc:picChg chg="add del mod ord">
          <ac:chgData name="Conroy, Kimberly J." userId="5d0bfce3-9247-4042-8ca7-1ac28a70a8ee" providerId="ADAL" clId="{511A1B37-975E-45B1-8D25-956AD8598067}" dt="2024-12-12T20:32:42.995" v="108"/>
          <ac:picMkLst>
            <pc:docMk/>
            <pc:sldMk cId="1822628396" sldId="264"/>
            <ac:picMk id="62" creationId="{4BE75365-56AC-F5DD-1330-C4C1586CC031}"/>
          </ac:picMkLst>
        </pc:picChg>
        <pc:picChg chg="add del mod">
          <ac:chgData name="Conroy, Kimberly J." userId="5d0bfce3-9247-4042-8ca7-1ac28a70a8ee" providerId="ADAL" clId="{511A1B37-975E-45B1-8D25-956AD8598067}" dt="2024-12-12T20:32:46.614" v="110"/>
          <ac:picMkLst>
            <pc:docMk/>
            <pc:sldMk cId="1822628396" sldId="264"/>
            <ac:picMk id="63" creationId="{BE7ECC88-84F4-8734-27E6-3EA5EAAE33F5}"/>
          </ac:picMkLst>
        </pc:picChg>
        <pc:picChg chg="add del mod ord">
          <ac:chgData name="Conroy, Kimberly J." userId="5d0bfce3-9247-4042-8ca7-1ac28a70a8ee" providerId="ADAL" clId="{511A1B37-975E-45B1-8D25-956AD8598067}" dt="2024-12-12T20:33:26.483" v="111"/>
          <ac:picMkLst>
            <pc:docMk/>
            <pc:sldMk cId="1822628396" sldId="264"/>
            <ac:picMk id="66" creationId="{291CD3DC-A3C5-D354-7C69-FC3006AFF941}"/>
          </ac:picMkLst>
        </pc:picChg>
        <pc:picChg chg="add del mod">
          <ac:chgData name="Conroy, Kimberly J." userId="5d0bfce3-9247-4042-8ca7-1ac28a70a8ee" providerId="ADAL" clId="{511A1B37-975E-45B1-8D25-956AD8598067}" dt="2024-12-12T20:33:43.322" v="113"/>
          <ac:picMkLst>
            <pc:docMk/>
            <pc:sldMk cId="1822628396" sldId="264"/>
            <ac:picMk id="67" creationId="{06C7EE88-FFA0-6DD9-73D6-2950E979888B}"/>
          </ac:picMkLst>
        </pc:picChg>
        <pc:picChg chg="add del mod ord">
          <ac:chgData name="Conroy, Kimberly J." userId="5d0bfce3-9247-4042-8ca7-1ac28a70a8ee" providerId="ADAL" clId="{511A1B37-975E-45B1-8D25-956AD8598067}" dt="2024-12-12T20:34:00.435" v="114"/>
          <ac:picMkLst>
            <pc:docMk/>
            <pc:sldMk cId="1822628396" sldId="264"/>
            <ac:picMk id="71" creationId="{38E997AF-8F61-CFCB-71EB-F00EF83B5107}"/>
          </ac:picMkLst>
        </pc:picChg>
        <pc:picChg chg="add del mod">
          <ac:chgData name="Conroy, Kimberly J." userId="5d0bfce3-9247-4042-8ca7-1ac28a70a8ee" providerId="ADAL" clId="{511A1B37-975E-45B1-8D25-956AD8598067}" dt="2024-12-12T20:34:03.907" v="116"/>
          <ac:picMkLst>
            <pc:docMk/>
            <pc:sldMk cId="1822628396" sldId="264"/>
            <ac:picMk id="72" creationId="{6717F9F5-D881-8145-8572-084DB54260E2}"/>
          </ac:picMkLst>
        </pc:picChg>
        <pc:picChg chg="add del mod ord">
          <ac:chgData name="Conroy, Kimberly J." userId="5d0bfce3-9247-4042-8ca7-1ac28a70a8ee" providerId="ADAL" clId="{511A1B37-975E-45B1-8D25-956AD8598067}" dt="2024-12-12T20:34:13.989" v="117"/>
          <ac:picMkLst>
            <pc:docMk/>
            <pc:sldMk cId="1822628396" sldId="264"/>
            <ac:picMk id="75" creationId="{E868C7D2-95AA-23A3-7936-0803DBC53E4F}"/>
          </ac:picMkLst>
        </pc:picChg>
        <pc:picChg chg="add del mod">
          <ac:chgData name="Conroy, Kimberly J." userId="5d0bfce3-9247-4042-8ca7-1ac28a70a8ee" providerId="ADAL" clId="{511A1B37-975E-45B1-8D25-956AD8598067}" dt="2024-12-12T20:34:17.033" v="119"/>
          <ac:picMkLst>
            <pc:docMk/>
            <pc:sldMk cId="1822628396" sldId="264"/>
            <ac:picMk id="76" creationId="{1C15FA7F-587F-855C-691C-4AA340338787}"/>
          </ac:picMkLst>
        </pc:picChg>
        <pc:picChg chg="add del mod ord">
          <ac:chgData name="Conroy, Kimberly J." userId="5d0bfce3-9247-4042-8ca7-1ac28a70a8ee" providerId="ADAL" clId="{511A1B37-975E-45B1-8D25-956AD8598067}" dt="2024-12-12T20:34:47.024" v="120"/>
          <ac:picMkLst>
            <pc:docMk/>
            <pc:sldMk cId="1822628396" sldId="264"/>
            <ac:picMk id="78" creationId="{140127C0-77E4-E8E4-CA2D-D66F4F9E873A}"/>
          </ac:picMkLst>
        </pc:picChg>
        <pc:picChg chg="add del mod">
          <ac:chgData name="Conroy, Kimberly J." userId="5d0bfce3-9247-4042-8ca7-1ac28a70a8ee" providerId="ADAL" clId="{511A1B37-975E-45B1-8D25-956AD8598067}" dt="2024-12-12T20:34:49.368" v="122"/>
          <ac:picMkLst>
            <pc:docMk/>
            <pc:sldMk cId="1822628396" sldId="264"/>
            <ac:picMk id="79" creationId="{550FBDE6-55BC-22E8-3573-969859988274}"/>
          </ac:picMkLst>
        </pc:picChg>
        <pc:picChg chg="add del mod ord">
          <ac:chgData name="Conroy, Kimberly J." userId="5d0bfce3-9247-4042-8ca7-1ac28a70a8ee" providerId="ADAL" clId="{511A1B37-975E-45B1-8D25-956AD8598067}" dt="2024-12-12T20:35:29.141" v="123"/>
          <ac:picMkLst>
            <pc:docMk/>
            <pc:sldMk cId="1822628396" sldId="264"/>
            <ac:picMk id="82" creationId="{C5C8EDA6-4BFD-53CA-CCFE-C5ADA8710896}"/>
          </ac:picMkLst>
        </pc:picChg>
        <pc:picChg chg="add del mod">
          <ac:chgData name="Conroy, Kimberly J." userId="5d0bfce3-9247-4042-8ca7-1ac28a70a8ee" providerId="ADAL" clId="{511A1B37-975E-45B1-8D25-956AD8598067}" dt="2024-12-12T20:44:22.283" v="129"/>
          <ac:picMkLst>
            <pc:docMk/>
            <pc:sldMk cId="1822628396" sldId="264"/>
            <ac:picMk id="83" creationId="{4BA28308-DAAA-860F-80F4-A2780B11FD09}"/>
          </ac:picMkLst>
        </pc:picChg>
        <pc:picChg chg="add del mod ord">
          <ac:chgData name="Conroy, Kimberly J." userId="5d0bfce3-9247-4042-8ca7-1ac28a70a8ee" providerId="ADAL" clId="{511A1B37-975E-45B1-8D25-956AD8598067}" dt="2024-12-12T20:45:00.830" v="130"/>
          <ac:picMkLst>
            <pc:docMk/>
            <pc:sldMk cId="1822628396" sldId="264"/>
            <ac:picMk id="89" creationId="{CC4A8280-AE04-8D2B-673C-78D5D236CB68}"/>
          </ac:picMkLst>
        </pc:picChg>
        <pc:picChg chg="add del mod">
          <ac:chgData name="Conroy, Kimberly J." userId="5d0bfce3-9247-4042-8ca7-1ac28a70a8ee" providerId="ADAL" clId="{511A1B37-975E-45B1-8D25-956AD8598067}" dt="2024-12-12T20:45:31.387" v="132"/>
          <ac:picMkLst>
            <pc:docMk/>
            <pc:sldMk cId="1822628396" sldId="264"/>
            <ac:picMk id="90" creationId="{50B28554-CA05-FE50-987F-FBFF6949F47A}"/>
          </ac:picMkLst>
        </pc:picChg>
        <pc:picChg chg="add del mod ord">
          <ac:chgData name="Conroy, Kimberly J." userId="5d0bfce3-9247-4042-8ca7-1ac28a70a8ee" providerId="ADAL" clId="{511A1B37-975E-45B1-8D25-956AD8598067}" dt="2024-12-12T20:46:09.989" v="133"/>
          <ac:picMkLst>
            <pc:docMk/>
            <pc:sldMk cId="1822628396" sldId="264"/>
            <ac:picMk id="94" creationId="{F6EA8F25-4344-D51C-BA49-92B78729C5EC}"/>
          </ac:picMkLst>
        </pc:picChg>
        <pc:picChg chg="add del mod">
          <ac:chgData name="Conroy, Kimberly J." userId="5d0bfce3-9247-4042-8ca7-1ac28a70a8ee" providerId="ADAL" clId="{511A1B37-975E-45B1-8D25-956AD8598067}" dt="2024-12-12T20:46:47.031" v="135"/>
          <ac:picMkLst>
            <pc:docMk/>
            <pc:sldMk cId="1822628396" sldId="264"/>
            <ac:picMk id="95" creationId="{D35EE49C-315A-DCC1-667A-CC481CA25591}"/>
          </ac:picMkLst>
        </pc:picChg>
        <pc:picChg chg="add del mod ord">
          <ac:chgData name="Conroy, Kimberly J." userId="5d0bfce3-9247-4042-8ca7-1ac28a70a8ee" providerId="ADAL" clId="{511A1B37-975E-45B1-8D25-956AD8598067}" dt="2024-12-12T20:47:23.613" v="136"/>
          <ac:picMkLst>
            <pc:docMk/>
            <pc:sldMk cId="1822628396" sldId="264"/>
            <ac:picMk id="99" creationId="{6EB0CDF8-2FD3-520B-122A-3CCAD665A13E}"/>
          </ac:picMkLst>
        </pc:picChg>
        <pc:picChg chg="add del mod">
          <ac:chgData name="Conroy, Kimberly J." userId="5d0bfce3-9247-4042-8ca7-1ac28a70a8ee" providerId="ADAL" clId="{511A1B37-975E-45B1-8D25-956AD8598067}" dt="2024-12-12T20:49:23.431" v="146"/>
          <ac:picMkLst>
            <pc:docMk/>
            <pc:sldMk cId="1822628396" sldId="264"/>
            <ac:picMk id="100" creationId="{F3F63DF0-8994-BD60-7946-ABFA598256D8}"/>
          </ac:picMkLst>
        </pc:picChg>
        <pc:picChg chg="add del mod ord">
          <ac:chgData name="Conroy, Kimberly J." userId="5d0bfce3-9247-4042-8ca7-1ac28a70a8ee" providerId="ADAL" clId="{511A1B37-975E-45B1-8D25-956AD8598067}" dt="2024-12-12T20:50:00.272" v="147"/>
          <ac:picMkLst>
            <pc:docMk/>
            <pc:sldMk cId="1822628396" sldId="264"/>
            <ac:picMk id="105" creationId="{6E1480DF-F41A-32BC-258D-24E734A718F0}"/>
          </ac:picMkLst>
        </pc:picChg>
        <pc:picChg chg="add del mod">
          <ac:chgData name="Conroy, Kimberly J." userId="5d0bfce3-9247-4042-8ca7-1ac28a70a8ee" providerId="ADAL" clId="{511A1B37-975E-45B1-8D25-956AD8598067}" dt="2024-12-12T20:50:55.207" v="149"/>
          <ac:picMkLst>
            <pc:docMk/>
            <pc:sldMk cId="1822628396" sldId="264"/>
            <ac:picMk id="106" creationId="{41333738-29C2-6B99-C721-47BD38C25B42}"/>
          </ac:picMkLst>
        </pc:picChg>
        <pc:picChg chg="add del mod ord">
          <ac:chgData name="Conroy, Kimberly J." userId="5d0bfce3-9247-4042-8ca7-1ac28a70a8ee" providerId="ADAL" clId="{511A1B37-975E-45B1-8D25-956AD8598067}" dt="2024-12-12T20:51:34.693" v="150"/>
          <ac:picMkLst>
            <pc:docMk/>
            <pc:sldMk cId="1822628396" sldId="264"/>
            <ac:picMk id="112" creationId="{3612149E-CE5D-E3AD-C91B-BBD0A9F8FAC2}"/>
          </ac:picMkLst>
        </pc:picChg>
        <pc:picChg chg="add del mod">
          <ac:chgData name="Conroy, Kimberly J." userId="5d0bfce3-9247-4042-8ca7-1ac28a70a8ee" providerId="ADAL" clId="{511A1B37-975E-45B1-8D25-956AD8598067}" dt="2024-12-12T20:51:58.687" v="152"/>
          <ac:picMkLst>
            <pc:docMk/>
            <pc:sldMk cId="1822628396" sldId="264"/>
            <ac:picMk id="113" creationId="{B0C41DB6-C719-510C-51CF-7D104BC60E45}"/>
          </ac:picMkLst>
        </pc:picChg>
        <pc:picChg chg="add del mod ord">
          <ac:chgData name="Conroy, Kimberly J." userId="5d0bfce3-9247-4042-8ca7-1ac28a70a8ee" providerId="ADAL" clId="{511A1B37-975E-45B1-8D25-956AD8598067}" dt="2024-12-12T20:52:39.126" v="153"/>
          <ac:picMkLst>
            <pc:docMk/>
            <pc:sldMk cId="1822628396" sldId="264"/>
            <ac:picMk id="117" creationId="{8B27F549-D3EF-B892-7735-F3BF9D5F357D}"/>
          </ac:picMkLst>
        </pc:picChg>
        <pc:picChg chg="add del mod">
          <ac:chgData name="Conroy, Kimberly J." userId="5d0bfce3-9247-4042-8ca7-1ac28a70a8ee" providerId="ADAL" clId="{511A1B37-975E-45B1-8D25-956AD8598067}" dt="2024-12-12T20:53:00.464" v="155"/>
          <ac:picMkLst>
            <pc:docMk/>
            <pc:sldMk cId="1822628396" sldId="264"/>
            <ac:picMk id="118" creationId="{6DC8F55C-7D6F-8826-FB94-D1CD31A3ACF0}"/>
          </ac:picMkLst>
        </pc:picChg>
        <pc:picChg chg="add del mod ord">
          <ac:chgData name="Conroy, Kimberly J." userId="5d0bfce3-9247-4042-8ca7-1ac28a70a8ee" providerId="ADAL" clId="{511A1B37-975E-45B1-8D25-956AD8598067}" dt="2024-12-12T20:53:37.894" v="156"/>
          <ac:picMkLst>
            <pc:docMk/>
            <pc:sldMk cId="1822628396" sldId="264"/>
            <ac:picMk id="122" creationId="{C9E6EC07-C93E-29EA-3A2B-726AB830772B}"/>
          </ac:picMkLst>
        </pc:picChg>
        <pc:picChg chg="add del mod">
          <ac:chgData name="Conroy, Kimberly J." userId="5d0bfce3-9247-4042-8ca7-1ac28a70a8ee" providerId="ADAL" clId="{511A1B37-975E-45B1-8D25-956AD8598067}" dt="2024-12-12T20:54:01.137" v="158"/>
          <ac:picMkLst>
            <pc:docMk/>
            <pc:sldMk cId="1822628396" sldId="264"/>
            <ac:picMk id="123" creationId="{3400FDAA-C01B-CF61-AB3E-EB0A6A94F974}"/>
          </ac:picMkLst>
        </pc:picChg>
        <pc:picChg chg="add del mod ord">
          <ac:chgData name="Conroy, Kimberly J." userId="5d0bfce3-9247-4042-8ca7-1ac28a70a8ee" providerId="ADAL" clId="{511A1B37-975E-45B1-8D25-956AD8598067}" dt="2024-12-12T20:54:40.879" v="159"/>
          <ac:picMkLst>
            <pc:docMk/>
            <pc:sldMk cId="1822628396" sldId="264"/>
            <ac:picMk id="127" creationId="{9E48840C-75F7-5CC8-FE02-4766F628E502}"/>
          </ac:picMkLst>
        </pc:picChg>
        <pc:picChg chg="add del mod">
          <ac:chgData name="Conroy, Kimberly J." userId="5d0bfce3-9247-4042-8ca7-1ac28a70a8ee" providerId="ADAL" clId="{511A1B37-975E-45B1-8D25-956AD8598067}" dt="2024-12-12T20:54:59.568" v="161"/>
          <ac:picMkLst>
            <pc:docMk/>
            <pc:sldMk cId="1822628396" sldId="264"/>
            <ac:picMk id="128" creationId="{E5A6E1AB-7B43-3E53-6155-FF7849C3A10F}"/>
          </ac:picMkLst>
        </pc:picChg>
        <pc:picChg chg="add del mod ord">
          <ac:chgData name="Conroy, Kimberly J." userId="5d0bfce3-9247-4042-8ca7-1ac28a70a8ee" providerId="ADAL" clId="{511A1B37-975E-45B1-8D25-956AD8598067}" dt="2024-12-12T20:55:39.099" v="162"/>
          <ac:picMkLst>
            <pc:docMk/>
            <pc:sldMk cId="1822628396" sldId="264"/>
            <ac:picMk id="132" creationId="{094075B1-E6E8-8409-278C-596B2736B3D3}"/>
          </ac:picMkLst>
        </pc:picChg>
        <pc:picChg chg="add del mod">
          <ac:chgData name="Conroy, Kimberly J." userId="5d0bfce3-9247-4042-8ca7-1ac28a70a8ee" providerId="ADAL" clId="{511A1B37-975E-45B1-8D25-956AD8598067}" dt="2024-12-12T20:56:06.059" v="164"/>
          <ac:picMkLst>
            <pc:docMk/>
            <pc:sldMk cId="1822628396" sldId="264"/>
            <ac:picMk id="133" creationId="{20C3E98E-DDDB-C53A-0D98-49140299772F}"/>
          </ac:picMkLst>
        </pc:picChg>
        <pc:picChg chg="add del mod ord">
          <ac:chgData name="Conroy, Kimberly J." userId="5d0bfce3-9247-4042-8ca7-1ac28a70a8ee" providerId="ADAL" clId="{511A1B37-975E-45B1-8D25-956AD8598067}" dt="2024-12-12T20:56:48.506" v="165"/>
          <ac:picMkLst>
            <pc:docMk/>
            <pc:sldMk cId="1822628396" sldId="264"/>
            <ac:picMk id="137" creationId="{AF65D479-821B-FBA6-BAFF-DC546268D45B}"/>
          </ac:picMkLst>
        </pc:picChg>
        <pc:picChg chg="add del mod">
          <ac:chgData name="Conroy, Kimberly J." userId="5d0bfce3-9247-4042-8ca7-1ac28a70a8ee" providerId="ADAL" clId="{511A1B37-975E-45B1-8D25-956AD8598067}" dt="2024-12-12T20:57:48.518" v="177"/>
          <ac:picMkLst>
            <pc:docMk/>
            <pc:sldMk cId="1822628396" sldId="264"/>
            <ac:picMk id="138" creationId="{0F310D2D-F559-CF3D-7AB3-2632A7A1A183}"/>
          </ac:picMkLst>
        </pc:picChg>
        <pc:picChg chg="add del mod ord">
          <ac:chgData name="Conroy, Kimberly J." userId="5d0bfce3-9247-4042-8ca7-1ac28a70a8ee" providerId="ADAL" clId="{511A1B37-975E-45B1-8D25-956AD8598067}" dt="2024-12-12T20:58:28.825" v="178"/>
          <ac:picMkLst>
            <pc:docMk/>
            <pc:sldMk cId="1822628396" sldId="264"/>
            <ac:picMk id="143" creationId="{C56F463E-756C-DC18-A98E-B4A612D97629}"/>
          </ac:picMkLst>
        </pc:picChg>
        <pc:picChg chg="add del mod">
          <ac:chgData name="Conroy, Kimberly J." userId="5d0bfce3-9247-4042-8ca7-1ac28a70a8ee" providerId="ADAL" clId="{511A1B37-975E-45B1-8D25-956AD8598067}" dt="2024-12-12T20:58:47.252" v="180"/>
          <ac:picMkLst>
            <pc:docMk/>
            <pc:sldMk cId="1822628396" sldId="264"/>
            <ac:picMk id="144" creationId="{B8040336-0139-47E9-371C-0405E969D5F7}"/>
          </ac:picMkLst>
        </pc:picChg>
        <pc:picChg chg="add del mod ord">
          <ac:chgData name="Conroy, Kimberly J." userId="5d0bfce3-9247-4042-8ca7-1ac28a70a8ee" providerId="ADAL" clId="{511A1B37-975E-45B1-8D25-956AD8598067}" dt="2024-12-12T20:59:27.460" v="181"/>
          <ac:picMkLst>
            <pc:docMk/>
            <pc:sldMk cId="1822628396" sldId="264"/>
            <ac:picMk id="148" creationId="{0BF25686-B1C1-8D2E-938E-BE30BFC67FD4}"/>
          </ac:picMkLst>
        </pc:picChg>
        <pc:picChg chg="add del mod">
          <ac:chgData name="Conroy, Kimberly J." userId="5d0bfce3-9247-4042-8ca7-1ac28a70a8ee" providerId="ADAL" clId="{511A1B37-975E-45B1-8D25-956AD8598067}" dt="2024-12-12T20:59:48.785" v="183"/>
          <ac:picMkLst>
            <pc:docMk/>
            <pc:sldMk cId="1822628396" sldId="264"/>
            <ac:picMk id="149" creationId="{C3C4DFD5-E1E6-7886-21F0-F4CF7C4B356C}"/>
          </ac:picMkLst>
        </pc:picChg>
        <pc:picChg chg="add del mod ord">
          <ac:chgData name="Conroy, Kimberly J." userId="5d0bfce3-9247-4042-8ca7-1ac28a70a8ee" providerId="ADAL" clId="{511A1B37-975E-45B1-8D25-956AD8598067}" dt="2024-12-12T21:00:24.266" v="184"/>
          <ac:picMkLst>
            <pc:docMk/>
            <pc:sldMk cId="1822628396" sldId="264"/>
            <ac:picMk id="153" creationId="{6C470181-B3FE-2A4F-F4D9-EB333EB050EE}"/>
          </ac:picMkLst>
        </pc:picChg>
        <pc:picChg chg="add del mod">
          <ac:chgData name="Conroy, Kimberly J." userId="5d0bfce3-9247-4042-8ca7-1ac28a70a8ee" providerId="ADAL" clId="{511A1B37-975E-45B1-8D25-956AD8598067}" dt="2024-12-12T21:01:57.627" v="195"/>
          <ac:picMkLst>
            <pc:docMk/>
            <pc:sldMk cId="1822628396" sldId="264"/>
            <ac:picMk id="154" creationId="{F6C7E516-1114-08C1-57E5-B6048087BB4E}"/>
          </ac:picMkLst>
        </pc:picChg>
        <pc:picChg chg="add del mod ord">
          <ac:chgData name="Conroy, Kimberly J." userId="5d0bfce3-9247-4042-8ca7-1ac28a70a8ee" providerId="ADAL" clId="{511A1B37-975E-45B1-8D25-956AD8598067}" dt="2024-12-12T21:02:32.487" v="196"/>
          <ac:picMkLst>
            <pc:docMk/>
            <pc:sldMk cId="1822628396" sldId="264"/>
            <ac:picMk id="159" creationId="{0CC68267-98D8-4C88-D0A1-9A82C0CEB661}"/>
          </ac:picMkLst>
        </pc:picChg>
        <pc:picChg chg="add del mod">
          <ac:chgData name="Conroy, Kimberly J." userId="5d0bfce3-9247-4042-8ca7-1ac28a70a8ee" providerId="ADAL" clId="{511A1B37-975E-45B1-8D25-956AD8598067}" dt="2024-12-12T21:02:43.350" v="198"/>
          <ac:picMkLst>
            <pc:docMk/>
            <pc:sldMk cId="1822628396" sldId="264"/>
            <ac:picMk id="160" creationId="{7C7CF7C9-B6D0-4C75-E8A0-93890BF78D3B}"/>
          </ac:picMkLst>
        </pc:picChg>
        <pc:picChg chg="add del mod ord">
          <ac:chgData name="Conroy, Kimberly J." userId="5d0bfce3-9247-4042-8ca7-1ac28a70a8ee" providerId="ADAL" clId="{511A1B37-975E-45B1-8D25-956AD8598067}" dt="2024-12-12T21:03:20.585" v="199"/>
          <ac:picMkLst>
            <pc:docMk/>
            <pc:sldMk cId="1822628396" sldId="264"/>
            <ac:picMk id="164" creationId="{41879FFC-100F-DBC5-75DF-8E879949E025}"/>
          </ac:picMkLst>
        </pc:picChg>
        <pc:picChg chg="add del mod">
          <ac:chgData name="Conroy, Kimberly J." userId="5d0bfce3-9247-4042-8ca7-1ac28a70a8ee" providerId="ADAL" clId="{511A1B37-975E-45B1-8D25-956AD8598067}" dt="2024-12-12T21:03:32.355" v="201"/>
          <ac:picMkLst>
            <pc:docMk/>
            <pc:sldMk cId="1822628396" sldId="264"/>
            <ac:picMk id="165" creationId="{A4C9F7CA-4BC5-2330-DB6E-C04079A067F2}"/>
          </ac:picMkLst>
        </pc:picChg>
        <pc:picChg chg="add del mod ord">
          <ac:chgData name="Conroy, Kimberly J." userId="5d0bfce3-9247-4042-8ca7-1ac28a70a8ee" providerId="ADAL" clId="{511A1B37-975E-45B1-8D25-956AD8598067}" dt="2024-12-12T21:04:10.480" v="202"/>
          <ac:picMkLst>
            <pc:docMk/>
            <pc:sldMk cId="1822628396" sldId="264"/>
            <ac:picMk id="169" creationId="{C048F713-43B5-188D-BED1-DE5B8C52914F}"/>
          </ac:picMkLst>
        </pc:picChg>
        <pc:picChg chg="add del mod">
          <ac:chgData name="Conroy, Kimberly J." userId="5d0bfce3-9247-4042-8ca7-1ac28a70a8ee" providerId="ADAL" clId="{511A1B37-975E-45B1-8D25-956AD8598067}" dt="2024-12-12T21:04:36.190" v="204"/>
          <ac:picMkLst>
            <pc:docMk/>
            <pc:sldMk cId="1822628396" sldId="264"/>
            <ac:picMk id="170" creationId="{FE5343EE-2B22-5F1B-34A7-3E0860C6FE9D}"/>
          </ac:picMkLst>
        </pc:picChg>
        <pc:picChg chg="add del mod ord">
          <ac:chgData name="Conroy, Kimberly J." userId="5d0bfce3-9247-4042-8ca7-1ac28a70a8ee" providerId="ADAL" clId="{511A1B37-975E-45B1-8D25-956AD8598067}" dt="2024-12-12T21:05:16.955" v="205"/>
          <ac:picMkLst>
            <pc:docMk/>
            <pc:sldMk cId="1822628396" sldId="264"/>
            <ac:picMk id="174" creationId="{50733869-7E6F-15A4-3B4E-3E028ED3B280}"/>
          </ac:picMkLst>
        </pc:picChg>
        <pc:picChg chg="add del mod">
          <ac:chgData name="Conroy, Kimberly J." userId="5d0bfce3-9247-4042-8ca7-1ac28a70a8ee" providerId="ADAL" clId="{511A1B37-975E-45B1-8D25-956AD8598067}" dt="2024-12-12T21:05:51.049" v="207"/>
          <ac:picMkLst>
            <pc:docMk/>
            <pc:sldMk cId="1822628396" sldId="264"/>
            <ac:picMk id="175" creationId="{B5E6F4B5-B11A-71B0-0BD2-ECE316C2ABF3}"/>
          </ac:picMkLst>
        </pc:picChg>
        <pc:picChg chg="add del mod ord">
          <ac:chgData name="Conroy, Kimberly J." userId="5d0bfce3-9247-4042-8ca7-1ac28a70a8ee" providerId="ADAL" clId="{511A1B37-975E-45B1-8D25-956AD8598067}" dt="2024-12-12T21:06:31.536" v="208"/>
          <ac:picMkLst>
            <pc:docMk/>
            <pc:sldMk cId="1822628396" sldId="264"/>
            <ac:picMk id="179" creationId="{6B7D77EA-A422-D22A-E410-81CA66D233F2}"/>
          </ac:picMkLst>
        </pc:picChg>
        <pc:picChg chg="add del mod">
          <ac:chgData name="Conroy, Kimberly J." userId="5d0bfce3-9247-4042-8ca7-1ac28a70a8ee" providerId="ADAL" clId="{511A1B37-975E-45B1-8D25-956AD8598067}" dt="2024-12-12T21:07:01.757" v="210"/>
          <ac:picMkLst>
            <pc:docMk/>
            <pc:sldMk cId="1822628396" sldId="264"/>
            <ac:picMk id="180" creationId="{F3D5F69F-4A44-A802-2B2C-78E95755592C}"/>
          </ac:picMkLst>
        </pc:picChg>
        <pc:picChg chg="add del mod ord">
          <ac:chgData name="Conroy, Kimberly J." userId="5d0bfce3-9247-4042-8ca7-1ac28a70a8ee" providerId="ADAL" clId="{511A1B37-975E-45B1-8D25-956AD8598067}" dt="2024-12-12T21:07:43.439" v="211"/>
          <ac:picMkLst>
            <pc:docMk/>
            <pc:sldMk cId="1822628396" sldId="264"/>
            <ac:picMk id="184" creationId="{FE67555F-23CD-CE7F-6E7B-A7B7557FE46D}"/>
          </ac:picMkLst>
        </pc:picChg>
        <pc:picChg chg="add del mod">
          <ac:chgData name="Conroy, Kimberly J." userId="5d0bfce3-9247-4042-8ca7-1ac28a70a8ee" providerId="ADAL" clId="{511A1B37-975E-45B1-8D25-956AD8598067}" dt="2024-12-12T21:08:05.793" v="213"/>
          <ac:picMkLst>
            <pc:docMk/>
            <pc:sldMk cId="1822628396" sldId="264"/>
            <ac:picMk id="185" creationId="{E933EF95-0A3F-E720-6969-D254AB7275DD}"/>
          </ac:picMkLst>
        </pc:picChg>
        <pc:picChg chg="add del mod ord">
          <ac:chgData name="Conroy, Kimberly J." userId="5d0bfce3-9247-4042-8ca7-1ac28a70a8ee" providerId="ADAL" clId="{511A1B37-975E-45B1-8D25-956AD8598067}" dt="2024-12-12T21:08:43.375" v="214"/>
          <ac:picMkLst>
            <pc:docMk/>
            <pc:sldMk cId="1822628396" sldId="264"/>
            <ac:picMk id="189" creationId="{2B106A49-D2DA-0361-E988-F96A70D062F7}"/>
          </ac:picMkLst>
        </pc:picChg>
        <pc:picChg chg="add del mod">
          <ac:chgData name="Conroy, Kimberly J." userId="5d0bfce3-9247-4042-8ca7-1ac28a70a8ee" providerId="ADAL" clId="{511A1B37-975E-45B1-8D25-956AD8598067}" dt="2024-12-12T21:08:57.302" v="216"/>
          <ac:picMkLst>
            <pc:docMk/>
            <pc:sldMk cId="1822628396" sldId="264"/>
            <ac:picMk id="190" creationId="{FB404209-16D0-CD96-1F52-F01206B1ECB5}"/>
          </ac:picMkLst>
        </pc:picChg>
        <pc:picChg chg="add del mod ord">
          <ac:chgData name="Conroy, Kimberly J." userId="5d0bfce3-9247-4042-8ca7-1ac28a70a8ee" providerId="ADAL" clId="{511A1B37-975E-45B1-8D25-956AD8598067}" dt="2024-12-12T21:09:37.653" v="217"/>
          <ac:picMkLst>
            <pc:docMk/>
            <pc:sldMk cId="1822628396" sldId="264"/>
            <ac:picMk id="194" creationId="{BA353686-6504-C07B-78BB-0D4C079F2FDB}"/>
          </ac:picMkLst>
        </pc:picChg>
        <pc:picChg chg="add del mod">
          <ac:chgData name="Conroy, Kimberly J." userId="5d0bfce3-9247-4042-8ca7-1ac28a70a8ee" providerId="ADAL" clId="{511A1B37-975E-45B1-8D25-956AD8598067}" dt="2024-12-12T21:17:06.261" v="219"/>
          <ac:picMkLst>
            <pc:docMk/>
            <pc:sldMk cId="1822628396" sldId="264"/>
            <ac:picMk id="195" creationId="{88DB8BA9-F401-8AE7-92E6-8C10DA3FA639}"/>
          </ac:picMkLst>
        </pc:picChg>
        <pc:picChg chg="add del mod ord">
          <ac:chgData name="Conroy, Kimberly J." userId="5d0bfce3-9247-4042-8ca7-1ac28a70a8ee" providerId="ADAL" clId="{511A1B37-975E-45B1-8D25-956AD8598067}" dt="2024-12-12T21:17:49.765" v="220"/>
          <ac:picMkLst>
            <pc:docMk/>
            <pc:sldMk cId="1822628396" sldId="264"/>
            <ac:picMk id="200" creationId="{E8A9AA2F-45B6-DB61-E7E7-AA57B3681AE7}"/>
          </ac:picMkLst>
        </pc:picChg>
        <pc:picChg chg="add del mod">
          <ac:chgData name="Conroy, Kimberly J." userId="5d0bfce3-9247-4042-8ca7-1ac28a70a8ee" providerId="ADAL" clId="{511A1B37-975E-45B1-8D25-956AD8598067}" dt="2024-12-12T21:17:53.803" v="222"/>
          <ac:picMkLst>
            <pc:docMk/>
            <pc:sldMk cId="1822628396" sldId="264"/>
            <ac:picMk id="201" creationId="{9C01052D-BCBA-2127-CAD8-588F0207FE31}"/>
          </ac:picMkLst>
        </pc:picChg>
        <pc:picChg chg="add del mod ord">
          <ac:chgData name="Conroy, Kimberly J." userId="5d0bfce3-9247-4042-8ca7-1ac28a70a8ee" providerId="ADAL" clId="{511A1B37-975E-45B1-8D25-956AD8598067}" dt="2024-12-12T21:18:31.568" v="223"/>
          <ac:picMkLst>
            <pc:docMk/>
            <pc:sldMk cId="1822628396" sldId="264"/>
            <ac:picMk id="204" creationId="{A5384A1F-35C0-986F-99D7-0A32D7213C16}"/>
          </ac:picMkLst>
        </pc:picChg>
        <pc:picChg chg="add del mod">
          <ac:chgData name="Conroy, Kimberly J." userId="5d0bfce3-9247-4042-8ca7-1ac28a70a8ee" providerId="ADAL" clId="{511A1B37-975E-45B1-8D25-956AD8598067}" dt="2024-12-12T21:18:56.825" v="225"/>
          <ac:picMkLst>
            <pc:docMk/>
            <pc:sldMk cId="1822628396" sldId="264"/>
            <ac:picMk id="205" creationId="{8EF09DBC-1200-E5DB-D5B7-08786BB79CF4}"/>
          </ac:picMkLst>
        </pc:picChg>
        <pc:picChg chg="add del mod ord">
          <ac:chgData name="Conroy, Kimberly J." userId="5d0bfce3-9247-4042-8ca7-1ac28a70a8ee" providerId="ADAL" clId="{511A1B37-975E-45B1-8D25-956AD8598067}" dt="2024-12-12T21:19:36.566" v="226"/>
          <ac:picMkLst>
            <pc:docMk/>
            <pc:sldMk cId="1822628396" sldId="264"/>
            <ac:picMk id="209" creationId="{7FEA6B64-8CBC-811B-8CA9-684EF5CFDC17}"/>
          </ac:picMkLst>
        </pc:picChg>
        <pc:picChg chg="add del mod">
          <ac:chgData name="Conroy, Kimberly J." userId="5d0bfce3-9247-4042-8ca7-1ac28a70a8ee" providerId="ADAL" clId="{511A1B37-975E-45B1-8D25-956AD8598067}" dt="2024-12-12T21:19:57.707" v="228"/>
          <ac:picMkLst>
            <pc:docMk/>
            <pc:sldMk cId="1822628396" sldId="264"/>
            <ac:picMk id="210" creationId="{50487561-ED4E-8A13-8102-07B7DFA28A2C}"/>
          </ac:picMkLst>
        </pc:picChg>
        <pc:picChg chg="add del mod ord">
          <ac:chgData name="Conroy, Kimberly J." userId="5d0bfce3-9247-4042-8ca7-1ac28a70a8ee" providerId="ADAL" clId="{511A1B37-975E-45B1-8D25-956AD8598067}" dt="2024-12-12T21:20:36.614" v="229"/>
          <ac:picMkLst>
            <pc:docMk/>
            <pc:sldMk cId="1822628396" sldId="264"/>
            <ac:picMk id="214" creationId="{046AF45E-9083-11EF-943F-9DB3638A190B}"/>
          </ac:picMkLst>
        </pc:picChg>
        <pc:picChg chg="add del mod">
          <ac:chgData name="Conroy, Kimberly J." userId="5d0bfce3-9247-4042-8ca7-1ac28a70a8ee" providerId="ADAL" clId="{511A1B37-975E-45B1-8D25-956AD8598067}" dt="2024-12-12T21:21:01.165" v="231"/>
          <ac:picMkLst>
            <pc:docMk/>
            <pc:sldMk cId="1822628396" sldId="264"/>
            <ac:picMk id="215" creationId="{9AFCBB02-894C-8A78-40B5-B1855E0BE808}"/>
          </ac:picMkLst>
        </pc:picChg>
        <pc:picChg chg="add del mod ord">
          <ac:chgData name="Conroy, Kimberly J." userId="5d0bfce3-9247-4042-8ca7-1ac28a70a8ee" providerId="ADAL" clId="{511A1B37-975E-45B1-8D25-956AD8598067}" dt="2024-12-12T21:21:41.360" v="232"/>
          <ac:picMkLst>
            <pc:docMk/>
            <pc:sldMk cId="1822628396" sldId="264"/>
            <ac:picMk id="219" creationId="{E63EF789-E4CE-2969-2A60-1603773510C5}"/>
          </ac:picMkLst>
        </pc:picChg>
        <pc:picChg chg="add del mod">
          <ac:chgData name="Conroy, Kimberly J." userId="5d0bfce3-9247-4042-8ca7-1ac28a70a8ee" providerId="ADAL" clId="{511A1B37-975E-45B1-8D25-956AD8598067}" dt="2024-12-12T21:22:49.203" v="239"/>
          <ac:picMkLst>
            <pc:docMk/>
            <pc:sldMk cId="1822628396" sldId="264"/>
            <ac:picMk id="220" creationId="{688F5D61-5D98-33F2-C717-05CC9C33A672}"/>
          </ac:picMkLst>
        </pc:picChg>
        <pc:picChg chg="add del mod ord">
          <ac:chgData name="Conroy, Kimberly J." userId="5d0bfce3-9247-4042-8ca7-1ac28a70a8ee" providerId="ADAL" clId="{511A1B37-975E-45B1-8D25-956AD8598067}" dt="2024-12-12T21:23:26.449" v="240"/>
          <ac:picMkLst>
            <pc:docMk/>
            <pc:sldMk cId="1822628396" sldId="264"/>
            <ac:picMk id="225" creationId="{B676407D-F6EC-FB2F-9065-B86CFF712BE9}"/>
          </ac:picMkLst>
        </pc:picChg>
        <pc:picChg chg="add del mod">
          <ac:chgData name="Conroy, Kimberly J." userId="5d0bfce3-9247-4042-8ca7-1ac28a70a8ee" providerId="ADAL" clId="{511A1B37-975E-45B1-8D25-956AD8598067}" dt="2024-12-12T21:24:09.974" v="242"/>
          <ac:picMkLst>
            <pc:docMk/>
            <pc:sldMk cId="1822628396" sldId="264"/>
            <ac:picMk id="226" creationId="{754A6D50-A774-06F6-4548-AEDE8F65CA3F}"/>
          </ac:picMkLst>
        </pc:picChg>
        <pc:picChg chg="add del mod ord">
          <ac:chgData name="Conroy, Kimberly J." userId="5d0bfce3-9247-4042-8ca7-1ac28a70a8ee" providerId="ADAL" clId="{511A1B37-975E-45B1-8D25-956AD8598067}" dt="2024-12-12T21:24:50.519" v="243"/>
          <ac:picMkLst>
            <pc:docMk/>
            <pc:sldMk cId="1822628396" sldId="264"/>
            <ac:picMk id="231" creationId="{BF14123B-8F1D-370E-E32E-E54710AA70DE}"/>
          </ac:picMkLst>
        </pc:picChg>
        <pc:picChg chg="add del mod">
          <ac:chgData name="Conroy, Kimberly J." userId="5d0bfce3-9247-4042-8ca7-1ac28a70a8ee" providerId="ADAL" clId="{511A1B37-975E-45B1-8D25-956AD8598067}" dt="2024-12-12T21:25:11.395" v="245"/>
          <ac:picMkLst>
            <pc:docMk/>
            <pc:sldMk cId="1822628396" sldId="264"/>
            <ac:picMk id="232" creationId="{05D9085B-A0EC-1E1B-E5C9-FEEC5F5FE7DE}"/>
          </ac:picMkLst>
        </pc:picChg>
        <pc:picChg chg="add del mod ord">
          <ac:chgData name="Conroy, Kimberly J." userId="5d0bfce3-9247-4042-8ca7-1ac28a70a8ee" providerId="ADAL" clId="{511A1B37-975E-45B1-8D25-956AD8598067}" dt="2024-12-12T21:25:51.243" v="246"/>
          <ac:picMkLst>
            <pc:docMk/>
            <pc:sldMk cId="1822628396" sldId="264"/>
            <ac:picMk id="236" creationId="{20E158C2-910B-A8A0-6082-0A58A5BFE9E9}"/>
          </ac:picMkLst>
        </pc:picChg>
        <pc:picChg chg="add del mod">
          <ac:chgData name="Conroy, Kimberly J." userId="5d0bfce3-9247-4042-8ca7-1ac28a70a8ee" providerId="ADAL" clId="{511A1B37-975E-45B1-8D25-956AD8598067}" dt="2024-12-13T13:37:21.169" v="487"/>
          <ac:picMkLst>
            <pc:docMk/>
            <pc:sldMk cId="1822628396" sldId="264"/>
            <ac:picMk id="237" creationId="{2A87DB19-80B8-FCA3-AC54-CA82203FD252}"/>
          </ac:picMkLst>
        </pc:picChg>
        <pc:picChg chg="add del mod ord">
          <ac:chgData name="Conroy, Kimberly J." userId="5d0bfce3-9247-4042-8ca7-1ac28a70a8ee" providerId="ADAL" clId="{511A1B37-975E-45B1-8D25-956AD8598067}" dt="2024-12-13T13:37:56.875" v="488"/>
          <ac:picMkLst>
            <pc:docMk/>
            <pc:sldMk cId="1822628396" sldId="264"/>
            <ac:picMk id="242" creationId="{BCCA7EE5-E667-D42E-14EC-781173BB927A}"/>
          </ac:picMkLst>
        </pc:picChg>
        <pc:picChg chg="add del mod">
          <ac:chgData name="Conroy, Kimberly J." userId="5d0bfce3-9247-4042-8ca7-1ac28a70a8ee" providerId="ADAL" clId="{511A1B37-975E-45B1-8D25-956AD8598067}" dt="2024-12-13T13:38:57.558" v="490"/>
          <ac:picMkLst>
            <pc:docMk/>
            <pc:sldMk cId="1822628396" sldId="264"/>
            <ac:picMk id="243" creationId="{56372309-BCD6-34D8-1232-64E2D3B0A17C}"/>
          </ac:picMkLst>
        </pc:picChg>
        <pc:picChg chg="add del mod ord">
          <ac:chgData name="Conroy, Kimberly J." userId="5d0bfce3-9247-4042-8ca7-1ac28a70a8ee" providerId="ADAL" clId="{511A1B37-975E-45B1-8D25-956AD8598067}" dt="2024-12-13T13:39:33.175" v="491"/>
          <ac:picMkLst>
            <pc:docMk/>
            <pc:sldMk cId="1822628396" sldId="264"/>
            <ac:picMk id="249" creationId="{D12AE5FE-7E0A-948E-9833-1CBED9129965}"/>
          </ac:picMkLst>
        </pc:picChg>
        <pc:picChg chg="add del mod">
          <ac:chgData name="Conroy, Kimberly J." userId="5d0bfce3-9247-4042-8ca7-1ac28a70a8ee" providerId="ADAL" clId="{511A1B37-975E-45B1-8D25-956AD8598067}" dt="2024-12-13T13:39:54.048" v="493"/>
          <ac:picMkLst>
            <pc:docMk/>
            <pc:sldMk cId="1822628396" sldId="264"/>
            <ac:picMk id="250" creationId="{4B55F3E4-0AF4-2345-450B-91592BC15E0E}"/>
          </ac:picMkLst>
        </pc:picChg>
        <pc:picChg chg="add del mod ord">
          <ac:chgData name="Conroy, Kimberly J." userId="5d0bfce3-9247-4042-8ca7-1ac28a70a8ee" providerId="ADAL" clId="{511A1B37-975E-45B1-8D25-956AD8598067}" dt="2024-12-13T13:40:30.529" v="494"/>
          <ac:picMkLst>
            <pc:docMk/>
            <pc:sldMk cId="1822628396" sldId="264"/>
            <ac:picMk id="254" creationId="{C45EDA9A-81D7-D5C8-9A8A-83126AEC8CA7}"/>
          </ac:picMkLst>
        </pc:picChg>
        <pc:picChg chg="add del mod">
          <ac:chgData name="Conroy, Kimberly J." userId="5d0bfce3-9247-4042-8ca7-1ac28a70a8ee" providerId="ADAL" clId="{511A1B37-975E-45B1-8D25-956AD8598067}" dt="2024-12-13T13:40:42.298" v="496"/>
          <ac:picMkLst>
            <pc:docMk/>
            <pc:sldMk cId="1822628396" sldId="264"/>
            <ac:picMk id="255" creationId="{00335E4D-DF95-367E-3B25-AE86FC2F3512}"/>
          </ac:picMkLst>
        </pc:picChg>
        <pc:picChg chg="add del mod ord">
          <ac:chgData name="Conroy, Kimberly J." userId="5d0bfce3-9247-4042-8ca7-1ac28a70a8ee" providerId="ADAL" clId="{511A1B37-975E-45B1-8D25-956AD8598067}" dt="2024-12-13T13:41:21.116" v="497"/>
          <ac:picMkLst>
            <pc:docMk/>
            <pc:sldMk cId="1822628396" sldId="264"/>
            <ac:picMk id="259" creationId="{B330B571-2C7E-5A78-4DA1-559B442ADACF}"/>
          </ac:picMkLst>
        </pc:picChg>
        <pc:picChg chg="add del mod">
          <ac:chgData name="Conroy, Kimberly J." userId="5d0bfce3-9247-4042-8ca7-1ac28a70a8ee" providerId="ADAL" clId="{511A1B37-975E-45B1-8D25-956AD8598067}" dt="2024-12-13T13:41:40.168" v="499"/>
          <ac:picMkLst>
            <pc:docMk/>
            <pc:sldMk cId="1822628396" sldId="264"/>
            <ac:picMk id="260" creationId="{10219D4E-3E13-3737-0034-5FF1C841E177}"/>
          </ac:picMkLst>
        </pc:picChg>
        <pc:picChg chg="add del mod ord">
          <ac:chgData name="Conroy, Kimberly J." userId="5d0bfce3-9247-4042-8ca7-1ac28a70a8ee" providerId="ADAL" clId="{511A1B37-975E-45B1-8D25-956AD8598067}" dt="2024-12-13T13:42:03.800" v="500"/>
          <ac:picMkLst>
            <pc:docMk/>
            <pc:sldMk cId="1822628396" sldId="264"/>
            <ac:picMk id="264" creationId="{AB288795-8246-13E7-7511-D1A0022DE968}"/>
          </ac:picMkLst>
        </pc:picChg>
        <pc:picChg chg="add del mod">
          <ac:chgData name="Conroy, Kimberly J." userId="5d0bfce3-9247-4042-8ca7-1ac28a70a8ee" providerId="ADAL" clId="{511A1B37-975E-45B1-8D25-956AD8598067}" dt="2024-12-13T13:43:13.203" v="502"/>
          <ac:picMkLst>
            <pc:docMk/>
            <pc:sldMk cId="1822628396" sldId="264"/>
            <ac:picMk id="265" creationId="{82405084-0A49-FBFB-CA26-BDA478CB18B9}"/>
          </ac:picMkLst>
        </pc:picChg>
        <pc:picChg chg="add del mod ord">
          <ac:chgData name="Conroy, Kimberly J." userId="5d0bfce3-9247-4042-8ca7-1ac28a70a8ee" providerId="ADAL" clId="{511A1B37-975E-45B1-8D25-956AD8598067}" dt="2024-12-13T13:43:51.830" v="503"/>
          <ac:picMkLst>
            <pc:docMk/>
            <pc:sldMk cId="1822628396" sldId="264"/>
            <ac:picMk id="268" creationId="{E20432BA-CF62-EBC6-868F-4CC432DDC5FB}"/>
          </ac:picMkLst>
        </pc:picChg>
        <pc:picChg chg="add del mod">
          <ac:chgData name="Conroy, Kimberly J." userId="5d0bfce3-9247-4042-8ca7-1ac28a70a8ee" providerId="ADAL" clId="{511A1B37-975E-45B1-8D25-956AD8598067}" dt="2024-12-13T13:44:16.470" v="505"/>
          <ac:picMkLst>
            <pc:docMk/>
            <pc:sldMk cId="1822628396" sldId="264"/>
            <ac:picMk id="269" creationId="{36685C1C-469A-07D0-F039-979687EB81B6}"/>
          </ac:picMkLst>
        </pc:picChg>
        <pc:picChg chg="add del mod ord">
          <ac:chgData name="Conroy, Kimberly J." userId="5d0bfce3-9247-4042-8ca7-1ac28a70a8ee" providerId="ADAL" clId="{511A1B37-975E-45B1-8D25-956AD8598067}" dt="2024-12-13T13:44:55.371" v="506"/>
          <ac:picMkLst>
            <pc:docMk/>
            <pc:sldMk cId="1822628396" sldId="264"/>
            <ac:picMk id="273" creationId="{66B3E5DA-A52C-06FF-8ECF-9D36D790CB90}"/>
          </ac:picMkLst>
        </pc:picChg>
        <pc:picChg chg="add del mod">
          <ac:chgData name="Conroy, Kimberly J." userId="5d0bfce3-9247-4042-8ca7-1ac28a70a8ee" providerId="ADAL" clId="{511A1B37-975E-45B1-8D25-956AD8598067}" dt="2024-12-13T13:45:06.793" v="508"/>
          <ac:picMkLst>
            <pc:docMk/>
            <pc:sldMk cId="1822628396" sldId="264"/>
            <ac:picMk id="274" creationId="{947FAB59-7199-0571-70F3-51FEB2F69741}"/>
          </ac:picMkLst>
        </pc:picChg>
        <pc:picChg chg="add del mod ord">
          <ac:chgData name="Conroy, Kimberly J." userId="5d0bfce3-9247-4042-8ca7-1ac28a70a8ee" providerId="ADAL" clId="{511A1B37-975E-45B1-8D25-956AD8598067}" dt="2024-12-13T13:45:45.880" v="509"/>
          <ac:picMkLst>
            <pc:docMk/>
            <pc:sldMk cId="1822628396" sldId="264"/>
            <ac:picMk id="278" creationId="{232EA02B-CA9A-E2F3-0CA5-5B3832A25099}"/>
          </ac:picMkLst>
        </pc:picChg>
        <pc:picChg chg="add del mod">
          <ac:chgData name="Conroy, Kimberly J." userId="5d0bfce3-9247-4042-8ca7-1ac28a70a8ee" providerId="ADAL" clId="{511A1B37-975E-45B1-8D25-956AD8598067}" dt="2024-12-13T13:45:57.494" v="511"/>
          <ac:picMkLst>
            <pc:docMk/>
            <pc:sldMk cId="1822628396" sldId="264"/>
            <ac:picMk id="279" creationId="{06BEB71E-8833-B9F4-897F-ABAB14066502}"/>
          </ac:picMkLst>
        </pc:picChg>
        <pc:picChg chg="add del mod ord">
          <ac:chgData name="Conroy, Kimberly J." userId="5d0bfce3-9247-4042-8ca7-1ac28a70a8ee" providerId="ADAL" clId="{511A1B37-975E-45B1-8D25-956AD8598067}" dt="2024-12-13T13:46:36.539" v="512"/>
          <ac:picMkLst>
            <pc:docMk/>
            <pc:sldMk cId="1822628396" sldId="264"/>
            <ac:picMk id="283" creationId="{888ACD8D-37D4-3FC8-0C27-1540FCB29879}"/>
          </ac:picMkLst>
        </pc:picChg>
        <pc:picChg chg="add del mod">
          <ac:chgData name="Conroy, Kimberly J." userId="5d0bfce3-9247-4042-8ca7-1ac28a70a8ee" providerId="ADAL" clId="{511A1B37-975E-45B1-8D25-956AD8598067}" dt="2024-12-13T13:46:50.204" v="514"/>
          <ac:picMkLst>
            <pc:docMk/>
            <pc:sldMk cId="1822628396" sldId="264"/>
            <ac:picMk id="284" creationId="{8ADDC80C-E8CD-4835-FA21-A70B792322C0}"/>
          </ac:picMkLst>
        </pc:picChg>
        <pc:picChg chg="add del mod ord">
          <ac:chgData name="Conroy, Kimberly J." userId="5d0bfce3-9247-4042-8ca7-1ac28a70a8ee" providerId="ADAL" clId="{511A1B37-975E-45B1-8D25-956AD8598067}" dt="2024-12-13T13:47:26.718" v="515"/>
          <ac:picMkLst>
            <pc:docMk/>
            <pc:sldMk cId="1822628396" sldId="264"/>
            <ac:picMk id="288" creationId="{2901E782-713B-5D48-C13F-B807F19AA945}"/>
          </ac:picMkLst>
        </pc:picChg>
        <pc:picChg chg="add del mod">
          <ac:chgData name="Conroy, Kimberly J." userId="5d0bfce3-9247-4042-8ca7-1ac28a70a8ee" providerId="ADAL" clId="{511A1B37-975E-45B1-8D25-956AD8598067}" dt="2024-12-13T13:47:52.506" v="517"/>
          <ac:picMkLst>
            <pc:docMk/>
            <pc:sldMk cId="1822628396" sldId="264"/>
            <ac:picMk id="289" creationId="{268698A4-0C1A-12B8-CC00-D5121CA127CA}"/>
          </ac:picMkLst>
        </pc:picChg>
        <pc:picChg chg="add del mod ord">
          <ac:chgData name="Conroy, Kimberly J." userId="5d0bfce3-9247-4042-8ca7-1ac28a70a8ee" providerId="ADAL" clId="{511A1B37-975E-45B1-8D25-956AD8598067}" dt="2024-12-13T13:48:04.857" v="518"/>
          <ac:picMkLst>
            <pc:docMk/>
            <pc:sldMk cId="1822628396" sldId="264"/>
            <ac:picMk id="293" creationId="{2EE43DB9-F305-6C5B-2D7A-8AD697E4A5FE}"/>
          </ac:picMkLst>
        </pc:picChg>
        <pc:picChg chg="add del mod">
          <ac:chgData name="Conroy, Kimberly J." userId="5d0bfce3-9247-4042-8ca7-1ac28a70a8ee" providerId="ADAL" clId="{511A1B37-975E-45B1-8D25-956AD8598067}" dt="2024-12-13T13:48:08.535" v="520"/>
          <ac:picMkLst>
            <pc:docMk/>
            <pc:sldMk cId="1822628396" sldId="264"/>
            <ac:picMk id="294" creationId="{0A3162B3-5F07-44DF-BD5E-6644D4CFFF3C}"/>
          </ac:picMkLst>
        </pc:picChg>
        <pc:picChg chg="add del mod ord">
          <ac:chgData name="Conroy, Kimberly J." userId="5d0bfce3-9247-4042-8ca7-1ac28a70a8ee" providerId="ADAL" clId="{511A1B37-975E-45B1-8D25-956AD8598067}" dt="2024-12-13T13:48:21.156" v="521"/>
          <ac:picMkLst>
            <pc:docMk/>
            <pc:sldMk cId="1822628396" sldId="264"/>
            <ac:picMk id="297" creationId="{FEC9C842-9825-A176-C33E-B0BA697B6C6F}"/>
          </ac:picMkLst>
        </pc:picChg>
        <pc:picChg chg="add del mod">
          <ac:chgData name="Conroy, Kimberly J." userId="5d0bfce3-9247-4042-8ca7-1ac28a70a8ee" providerId="ADAL" clId="{511A1B37-975E-45B1-8D25-956AD8598067}" dt="2024-12-13T13:48:23.702" v="523"/>
          <ac:picMkLst>
            <pc:docMk/>
            <pc:sldMk cId="1822628396" sldId="264"/>
            <ac:picMk id="298" creationId="{B10561BB-62B1-48AA-175F-FA7DB853CFCC}"/>
          </ac:picMkLst>
        </pc:picChg>
        <pc:picChg chg="add del mod ord">
          <ac:chgData name="Conroy, Kimberly J." userId="5d0bfce3-9247-4042-8ca7-1ac28a70a8ee" providerId="ADAL" clId="{511A1B37-975E-45B1-8D25-956AD8598067}" dt="2024-12-13T13:48:57.778" v="524"/>
          <ac:picMkLst>
            <pc:docMk/>
            <pc:sldMk cId="1822628396" sldId="264"/>
            <ac:picMk id="301" creationId="{B427F4CC-2E14-77F1-D750-5A7B10354C65}"/>
          </ac:picMkLst>
        </pc:picChg>
        <pc:picChg chg="add del mod">
          <ac:chgData name="Conroy, Kimberly J." userId="5d0bfce3-9247-4042-8ca7-1ac28a70a8ee" providerId="ADAL" clId="{511A1B37-975E-45B1-8D25-956AD8598067}" dt="2024-12-13T13:49:10.752" v="526"/>
          <ac:picMkLst>
            <pc:docMk/>
            <pc:sldMk cId="1822628396" sldId="264"/>
            <ac:picMk id="302" creationId="{1065764B-B359-A743-4273-C9829ED4EFFD}"/>
          </ac:picMkLst>
        </pc:picChg>
        <pc:picChg chg="add del mod ord">
          <ac:chgData name="Conroy, Kimberly J." userId="5d0bfce3-9247-4042-8ca7-1ac28a70a8ee" providerId="ADAL" clId="{511A1B37-975E-45B1-8D25-956AD8598067}" dt="2024-12-13T13:49:22.242" v="527"/>
          <ac:picMkLst>
            <pc:docMk/>
            <pc:sldMk cId="1822628396" sldId="264"/>
            <ac:picMk id="306" creationId="{EFFB45E8-D485-0CC3-5A82-DDD5429EF52D}"/>
          </ac:picMkLst>
        </pc:picChg>
        <pc:picChg chg="add del mod">
          <ac:chgData name="Conroy, Kimberly J." userId="5d0bfce3-9247-4042-8ca7-1ac28a70a8ee" providerId="ADAL" clId="{511A1B37-975E-45B1-8D25-956AD8598067}" dt="2024-12-13T13:51:08.384" v="535"/>
          <ac:picMkLst>
            <pc:docMk/>
            <pc:sldMk cId="1822628396" sldId="264"/>
            <ac:picMk id="310" creationId="{A843C6D8-E9A6-AE57-9B4A-AE5FFE470E3E}"/>
          </ac:picMkLst>
        </pc:picChg>
        <pc:picChg chg="add del mod">
          <ac:chgData name="Conroy, Kimberly J." userId="5d0bfce3-9247-4042-8ca7-1ac28a70a8ee" providerId="ADAL" clId="{511A1B37-975E-45B1-8D25-956AD8598067}" dt="2024-12-13T13:51:38.772" v="537"/>
          <ac:picMkLst>
            <pc:docMk/>
            <pc:sldMk cId="1822628396" sldId="264"/>
            <ac:picMk id="311" creationId="{48DA92E1-D246-8A1F-EAA9-E607826D8E5F}"/>
          </ac:picMkLst>
        </pc:picChg>
        <pc:picChg chg="add del mod ord">
          <ac:chgData name="Conroy, Kimberly J." userId="5d0bfce3-9247-4042-8ca7-1ac28a70a8ee" providerId="ADAL" clId="{511A1B37-975E-45B1-8D25-956AD8598067}" dt="2024-12-13T13:52:14.786" v="538"/>
          <ac:picMkLst>
            <pc:docMk/>
            <pc:sldMk cId="1822628396" sldId="264"/>
            <ac:picMk id="315" creationId="{860717BD-0304-BC60-15A1-811FA8341AFF}"/>
          </ac:picMkLst>
        </pc:picChg>
        <pc:picChg chg="add del mod">
          <ac:chgData name="Conroy, Kimberly J." userId="5d0bfce3-9247-4042-8ca7-1ac28a70a8ee" providerId="ADAL" clId="{511A1B37-975E-45B1-8D25-956AD8598067}" dt="2024-12-13T13:53:11.902" v="547"/>
          <ac:picMkLst>
            <pc:docMk/>
            <pc:sldMk cId="1822628396" sldId="264"/>
            <ac:picMk id="316" creationId="{45F39705-3D40-13DB-4F77-58B9D7AC2CF2}"/>
          </ac:picMkLst>
        </pc:picChg>
        <pc:picChg chg="add del mod ord">
          <ac:chgData name="Conroy, Kimberly J." userId="5d0bfce3-9247-4042-8ca7-1ac28a70a8ee" providerId="ADAL" clId="{511A1B37-975E-45B1-8D25-956AD8598067}" dt="2024-12-13T13:53:47.405" v="548"/>
          <ac:picMkLst>
            <pc:docMk/>
            <pc:sldMk cId="1822628396" sldId="264"/>
            <ac:picMk id="321" creationId="{7A702772-D5A0-46D4-673D-C2F91FC41231}"/>
          </ac:picMkLst>
        </pc:picChg>
        <pc:picChg chg="add del mod">
          <ac:chgData name="Conroy, Kimberly J." userId="5d0bfce3-9247-4042-8ca7-1ac28a70a8ee" providerId="ADAL" clId="{511A1B37-975E-45B1-8D25-956AD8598067}" dt="2024-12-13T13:58:05.323" v="643"/>
          <ac:picMkLst>
            <pc:docMk/>
            <pc:sldMk cId="1822628396" sldId="264"/>
            <ac:picMk id="322" creationId="{DCFCFA95-C6A1-6C04-009A-C3396FB96CF9}"/>
          </ac:picMkLst>
        </pc:picChg>
        <pc:picChg chg="add del mod ord">
          <ac:chgData name="Conroy, Kimberly J." userId="5d0bfce3-9247-4042-8ca7-1ac28a70a8ee" providerId="ADAL" clId="{511A1B37-975E-45B1-8D25-956AD8598067}" dt="2024-12-13T13:58:36.552" v="644"/>
          <ac:picMkLst>
            <pc:docMk/>
            <pc:sldMk cId="1822628396" sldId="264"/>
            <ac:picMk id="327" creationId="{AEF0B6EE-DEFA-86C3-DDAB-ED8823D88895}"/>
          </ac:picMkLst>
        </pc:picChg>
        <pc:picChg chg="add del mod">
          <ac:chgData name="Conroy, Kimberly J." userId="5d0bfce3-9247-4042-8ca7-1ac28a70a8ee" providerId="ADAL" clId="{511A1B37-975E-45B1-8D25-956AD8598067}" dt="2024-12-13T13:58:52.552" v="646"/>
          <ac:picMkLst>
            <pc:docMk/>
            <pc:sldMk cId="1822628396" sldId="264"/>
            <ac:picMk id="328" creationId="{AB7CD78C-EB75-BFBE-6407-D1744B0E1586}"/>
          </ac:picMkLst>
        </pc:picChg>
        <pc:picChg chg="add del mod ord">
          <ac:chgData name="Conroy, Kimberly J." userId="5d0bfce3-9247-4042-8ca7-1ac28a70a8ee" providerId="ADAL" clId="{511A1B37-975E-45B1-8D25-956AD8598067}" dt="2024-12-13T13:59:06.868" v="647"/>
          <ac:picMkLst>
            <pc:docMk/>
            <pc:sldMk cId="1822628396" sldId="264"/>
            <ac:picMk id="332" creationId="{BCAAB034-00B6-57F2-0C1C-221F2CB9DD2C}"/>
          </ac:picMkLst>
        </pc:picChg>
        <pc:picChg chg="add del mod">
          <ac:chgData name="Conroy, Kimberly J." userId="5d0bfce3-9247-4042-8ca7-1ac28a70a8ee" providerId="ADAL" clId="{511A1B37-975E-45B1-8D25-956AD8598067}" dt="2024-12-13T13:59:09.370" v="649"/>
          <ac:picMkLst>
            <pc:docMk/>
            <pc:sldMk cId="1822628396" sldId="264"/>
            <ac:picMk id="333" creationId="{6289A39E-0CFC-6927-6036-E8450B7F7BAA}"/>
          </ac:picMkLst>
        </pc:picChg>
        <pc:picChg chg="add del mod ord">
          <ac:chgData name="Conroy, Kimberly J." userId="5d0bfce3-9247-4042-8ca7-1ac28a70a8ee" providerId="ADAL" clId="{511A1B37-975E-45B1-8D25-956AD8598067}" dt="2024-12-13T13:59:41.659" v="650"/>
          <ac:picMkLst>
            <pc:docMk/>
            <pc:sldMk cId="1822628396" sldId="264"/>
            <ac:picMk id="336" creationId="{0490BD4D-EC88-7CBB-F1E9-F1D11E5315EE}"/>
          </ac:picMkLst>
        </pc:picChg>
        <pc:picChg chg="add del mod">
          <ac:chgData name="Conroy, Kimberly J." userId="5d0bfce3-9247-4042-8ca7-1ac28a70a8ee" providerId="ADAL" clId="{511A1B37-975E-45B1-8D25-956AD8598067}" dt="2024-12-13T14:06:10.505" v="652"/>
          <ac:picMkLst>
            <pc:docMk/>
            <pc:sldMk cId="1822628396" sldId="264"/>
            <ac:picMk id="337" creationId="{A0EA5326-1BF5-4C20-9030-ED6A8CA08120}"/>
          </ac:picMkLst>
        </pc:picChg>
        <pc:picChg chg="add del mod ord">
          <ac:chgData name="Conroy, Kimberly J." userId="5d0bfce3-9247-4042-8ca7-1ac28a70a8ee" providerId="ADAL" clId="{511A1B37-975E-45B1-8D25-956AD8598067}" dt="2024-12-13T14:06:46.951" v="653"/>
          <ac:picMkLst>
            <pc:docMk/>
            <pc:sldMk cId="1822628396" sldId="264"/>
            <ac:picMk id="342" creationId="{BE5E7C42-6647-77F3-2491-4A636FEED4B9}"/>
          </ac:picMkLst>
        </pc:picChg>
        <pc:picChg chg="add del mod">
          <ac:chgData name="Conroy, Kimberly J." userId="5d0bfce3-9247-4042-8ca7-1ac28a70a8ee" providerId="ADAL" clId="{511A1B37-975E-45B1-8D25-956AD8598067}" dt="2024-12-13T14:07:14.702" v="655"/>
          <ac:picMkLst>
            <pc:docMk/>
            <pc:sldMk cId="1822628396" sldId="264"/>
            <ac:picMk id="343" creationId="{03AFA29B-2F7F-EA7B-D327-E702FE5D198A}"/>
          </ac:picMkLst>
        </pc:picChg>
        <pc:picChg chg="add del mod ord">
          <ac:chgData name="Conroy, Kimberly J." userId="5d0bfce3-9247-4042-8ca7-1ac28a70a8ee" providerId="ADAL" clId="{511A1B37-975E-45B1-8D25-956AD8598067}" dt="2024-12-13T14:07:52.937" v="656"/>
          <ac:picMkLst>
            <pc:docMk/>
            <pc:sldMk cId="1822628396" sldId="264"/>
            <ac:picMk id="347" creationId="{97AB5260-52F4-53FD-AB67-7E8609FA8DAE}"/>
          </ac:picMkLst>
        </pc:picChg>
        <pc:picChg chg="add del mod">
          <ac:chgData name="Conroy, Kimberly J." userId="5d0bfce3-9247-4042-8ca7-1ac28a70a8ee" providerId="ADAL" clId="{511A1B37-975E-45B1-8D25-956AD8598067}" dt="2024-12-13T14:08:26.567" v="658"/>
          <ac:picMkLst>
            <pc:docMk/>
            <pc:sldMk cId="1822628396" sldId="264"/>
            <ac:picMk id="348" creationId="{9FAD6D18-432F-9C72-A77F-C5DC73F88F76}"/>
          </ac:picMkLst>
        </pc:picChg>
        <pc:picChg chg="add del mod ord">
          <ac:chgData name="Conroy, Kimberly J." userId="5d0bfce3-9247-4042-8ca7-1ac28a70a8ee" providerId="ADAL" clId="{511A1B37-975E-45B1-8D25-956AD8598067}" dt="2024-12-13T14:09:03.545" v="659"/>
          <ac:picMkLst>
            <pc:docMk/>
            <pc:sldMk cId="1822628396" sldId="264"/>
            <ac:picMk id="352" creationId="{A55109C9-900A-FE4D-C738-348104E07306}"/>
          </ac:picMkLst>
        </pc:picChg>
        <pc:picChg chg="add del mod">
          <ac:chgData name="Conroy, Kimberly J." userId="5d0bfce3-9247-4042-8ca7-1ac28a70a8ee" providerId="ADAL" clId="{511A1B37-975E-45B1-8D25-956AD8598067}" dt="2024-12-13T18:09:12.004" v="962"/>
          <ac:picMkLst>
            <pc:docMk/>
            <pc:sldMk cId="1822628396" sldId="264"/>
            <ac:picMk id="353" creationId="{0BA67298-9C29-1D13-87B4-0F03D80575C5}"/>
          </ac:picMkLst>
        </pc:picChg>
        <pc:picChg chg="add del mod">
          <ac:chgData name="Conroy, Kimberly J." userId="5d0bfce3-9247-4042-8ca7-1ac28a70a8ee" providerId="ADAL" clId="{511A1B37-975E-45B1-8D25-956AD8598067}" dt="2024-12-13T18:28:24.882" v="998"/>
          <ac:picMkLst>
            <pc:docMk/>
            <pc:sldMk cId="1822628396" sldId="264"/>
            <ac:picMk id="369" creationId="{8D81E6D9-DBE2-64D1-FC7C-2B39518A4B5B}"/>
          </ac:picMkLst>
        </pc:picChg>
        <pc:picChg chg="add del mod ord">
          <ac:chgData name="Conroy, Kimberly J." userId="5d0bfce3-9247-4042-8ca7-1ac28a70a8ee" providerId="ADAL" clId="{511A1B37-975E-45B1-8D25-956AD8598067}" dt="2024-12-13T18:29:05.586" v="999"/>
          <ac:picMkLst>
            <pc:docMk/>
            <pc:sldMk cId="1822628396" sldId="264"/>
            <ac:picMk id="372" creationId="{5EAD2243-1F32-CE0C-25AC-D9075FF877AC}"/>
          </ac:picMkLst>
        </pc:picChg>
        <pc:picChg chg="add del mod">
          <ac:chgData name="Conroy, Kimberly J." userId="5d0bfce3-9247-4042-8ca7-1ac28a70a8ee" providerId="ADAL" clId="{511A1B37-975E-45B1-8D25-956AD8598067}" dt="2024-12-13T18:29:26.790" v="1001"/>
          <ac:picMkLst>
            <pc:docMk/>
            <pc:sldMk cId="1822628396" sldId="264"/>
            <ac:picMk id="373" creationId="{8C97AAB0-05DC-4EE2-9BDE-63F7CACCB757}"/>
          </ac:picMkLst>
        </pc:picChg>
        <pc:picChg chg="add del mod ord">
          <ac:chgData name="Conroy, Kimberly J." userId="5d0bfce3-9247-4042-8ca7-1ac28a70a8ee" providerId="ADAL" clId="{511A1B37-975E-45B1-8D25-956AD8598067}" dt="2024-12-13T18:29:39.617" v="1002"/>
          <ac:picMkLst>
            <pc:docMk/>
            <pc:sldMk cId="1822628396" sldId="264"/>
            <ac:picMk id="377" creationId="{19F39973-3BD9-1506-8DF3-989EA07DBD29}"/>
          </ac:picMkLst>
        </pc:picChg>
        <pc:picChg chg="add del mod">
          <ac:chgData name="Conroy, Kimberly J." userId="5d0bfce3-9247-4042-8ca7-1ac28a70a8ee" providerId="ADAL" clId="{511A1B37-975E-45B1-8D25-956AD8598067}" dt="2024-12-13T18:29:44.356" v="1004"/>
          <ac:picMkLst>
            <pc:docMk/>
            <pc:sldMk cId="1822628396" sldId="264"/>
            <ac:picMk id="378" creationId="{D7A6FADA-AD17-A4DE-8163-8ECEA89B5F4E}"/>
          </ac:picMkLst>
        </pc:picChg>
        <pc:picChg chg="add del mod ord">
          <ac:chgData name="Conroy, Kimberly J." userId="5d0bfce3-9247-4042-8ca7-1ac28a70a8ee" providerId="ADAL" clId="{511A1B37-975E-45B1-8D25-956AD8598067}" dt="2024-12-13T18:30:02.030" v="1005"/>
          <ac:picMkLst>
            <pc:docMk/>
            <pc:sldMk cId="1822628396" sldId="264"/>
            <ac:picMk id="381" creationId="{3582A1E5-36BC-E95F-4A56-1C0A1BF1C50A}"/>
          </ac:picMkLst>
        </pc:picChg>
        <pc:picChg chg="add del mod">
          <ac:chgData name="Conroy, Kimberly J." userId="5d0bfce3-9247-4042-8ca7-1ac28a70a8ee" providerId="ADAL" clId="{511A1B37-975E-45B1-8D25-956AD8598067}" dt="2024-12-13T18:30:05.670" v="1007"/>
          <ac:picMkLst>
            <pc:docMk/>
            <pc:sldMk cId="1822628396" sldId="264"/>
            <ac:picMk id="382" creationId="{1765A1C8-280E-7020-5F8E-2847EB665646}"/>
          </ac:picMkLst>
        </pc:picChg>
        <pc:picChg chg="add del mod ord">
          <ac:chgData name="Conroy, Kimberly J." userId="5d0bfce3-9247-4042-8ca7-1ac28a70a8ee" providerId="ADAL" clId="{511A1B37-975E-45B1-8D25-956AD8598067}" dt="2024-12-13T18:30:42.740" v="1008"/>
          <ac:picMkLst>
            <pc:docMk/>
            <pc:sldMk cId="1822628396" sldId="264"/>
            <ac:picMk id="385" creationId="{A344081D-84AC-6CD5-7E82-2D0CD2CF41EE}"/>
          </ac:picMkLst>
        </pc:picChg>
        <pc:picChg chg="add del mod">
          <ac:chgData name="Conroy, Kimberly J." userId="5d0bfce3-9247-4042-8ca7-1ac28a70a8ee" providerId="ADAL" clId="{511A1B37-975E-45B1-8D25-956AD8598067}" dt="2024-12-13T18:31:04.361" v="1010"/>
          <ac:picMkLst>
            <pc:docMk/>
            <pc:sldMk cId="1822628396" sldId="264"/>
            <ac:picMk id="386" creationId="{7470A0FA-326A-2C43-DDB3-0DECAB843429}"/>
          </ac:picMkLst>
        </pc:picChg>
        <pc:picChg chg="add del mod ord">
          <ac:chgData name="Conroy, Kimberly J." userId="5d0bfce3-9247-4042-8ca7-1ac28a70a8ee" providerId="ADAL" clId="{511A1B37-975E-45B1-8D25-956AD8598067}" dt="2024-12-13T18:31:35.734" v="1011"/>
          <ac:picMkLst>
            <pc:docMk/>
            <pc:sldMk cId="1822628396" sldId="264"/>
            <ac:picMk id="390" creationId="{D049CE90-95F0-6CF2-C377-A4B6AAA95DBF}"/>
          </ac:picMkLst>
        </pc:picChg>
        <pc:picChg chg="add del mod">
          <ac:chgData name="Conroy, Kimberly J." userId="5d0bfce3-9247-4042-8ca7-1ac28a70a8ee" providerId="ADAL" clId="{511A1B37-975E-45B1-8D25-956AD8598067}" dt="2024-12-13T18:31:49.484" v="1013"/>
          <ac:picMkLst>
            <pc:docMk/>
            <pc:sldMk cId="1822628396" sldId="264"/>
            <ac:picMk id="391" creationId="{84FE57BA-1DD1-BABD-DBC9-867EE3C65A87}"/>
          </ac:picMkLst>
        </pc:picChg>
        <pc:picChg chg="add del mod ord">
          <ac:chgData name="Conroy, Kimberly J." userId="5d0bfce3-9247-4042-8ca7-1ac28a70a8ee" providerId="ADAL" clId="{511A1B37-975E-45B1-8D25-956AD8598067}" dt="2024-12-13T18:32:14.116" v="1014"/>
          <ac:picMkLst>
            <pc:docMk/>
            <pc:sldMk cId="1822628396" sldId="264"/>
            <ac:picMk id="398" creationId="{F04D3EFE-035F-F9F6-4389-1D3BEB057893}"/>
          </ac:picMkLst>
        </pc:picChg>
        <pc:picChg chg="add del mod">
          <ac:chgData name="Conroy, Kimberly J." userId="5d0bfce3-9247-4042-8ca7-1ac28a70a8ee" providerId="ADAL" clId="{511A1B37-975E-45B1-8D25-956AD8598067}" dt="2024-12-13T18:32:17.554" v="1016"/>
          <ac:picMkLst>
            <pc:docMk/>
            <pc:sldMk cId="1822628396" sldId="264"/>
            <ac:picMk id="399" creationId="{6353DCBF-E5D7-3548-00CC-E870E5DCA68F}"/>
          </ac:picMkLst>
        </pc:picChg>
        <pc:picChg chg="add del mod ord">
          <ac:chgData name="Conroy, Kimberly J." userId="5d0bfce3-9247-4042-8ca7-1ac28a70a8ee" providerId="ADAL" clId="{511A1B37-975E-45B1-8D25-956AD8598067}" dt="2024-12-13T18:32:30.484" v="1017"/>
          <ac:picMkLst>
            <pc:docMk/>
            <pc:sldMk cId="1822628396" sldId="264"/>
            <ac:picMk id="402" creationId="{6B152E6A-92B4-D232-4423-62DAAEFE0401}"/>
          </ac:picMkLst>
        </pc:picChg>
        <pc:picChg chg="add del mod">
          <ac:chgData name="Conroy, Kimberly J." userId="5d0bfce3-9247-4042-8ca7-1ac28a70a8ee" providerId="ADAL" clId="{511A1B37-975E-45B1-8D25-956AD8598067}" dt="2024-12-13T20:20:30.801" v="1019"/>
          <ac:picMkLst>
            <pc:docMk/>
            <pc:sldMk cId="1822628396" sldId="264"/>
            <ac:picMk id="403" creationId="{08542735-DC34-6E99-03D0-F90EED9228D0}"/>
          </ac:picMkLst>
        </pc:picChg>
        <pc:picChg chg="add del mod ord">
          <ac:chgData name="Conroy, Kimberly J." userId="5d0bfce3-9247-4042-8ca7-1ac28a70a8ee" providerId="ADAL" clId="{511A1B37-975E-45B1-8D25-956AD8598067}" dt="2024-12-13T20:20:55.547" v="1020"/>
          <ac:picMkLst>
            <pc:docMk/>
            <pc:sldMk cId="1822628396" sldId="264"/>
            <ac:picMk id="407" creationId="{86E9E264-5DF9-6431-5398-E2D33989224F}"/>
          </ac:picMkLst>
        </pc:picChg>
        <pc:picChg chg="add del mod">
          <ac:chgData name="Conroy, Kimberly J." userId="5d0bfce3-9247-4042-8ca7-1ac28a70a8ee" providerId="ADAL" clId="{511A1B37-975E-45B1-8D25-956AD8598067}" dt="2024-12-13T20:20:57.990" v="1022"/>
          <ac:picMkLst>
            <pc:docMk/>
            <pc:sldMk cId="1822628396" sldId="264"/>
            <ac:picMk id="408" creationId="{C58BB1DA-548F-6D15-953C-AA2D4728B138}"/>
          </ac:picMkLst>
        </pc:picChg>
        <pc:picChg chg="add del mod ord">
          <ac:chgData name="Conroy, Kimberly J." userId="5d0bfce3-9247-4042-8ca7-1ac28a70a8ee" providerId="ADAL" clId="{511A1B37-975E-45B1-8D25-956AD8598067}" dt="2024-12-13T20:21:35.041" v="1023"/>
          <ac:picMkLst>
            <pc:docMk/>
            <pc:sldMk cId="1822628396" sldId="264"/>
            <ac:picMk id="411" creationId="{1B4B3246-2F1E-6833-9138-92B188342698}"/>
          </ac:picMkLst>
        </pc:picChg>
        <pc:picChg chg="add del mod">
          <ac:chgData name="Conroy, Kimberly J." userId="5d0bfce3-9247-4042-8ca7-1ac28a70a8ee" providerId="ADAL" clId="{511A1B37-975E-45B1-8D25-956AD8598067}" dt="2024-12-13T20:21:53.558" v="1025"/>
          <ac:picMkLst>
            <pc:docMk/>
            <pc:sldMk cId="1822628396" sldId="264"/>
            <ac:picMk id="412" creationId="{56E50DD8-B827-B75F-B1DA-E3234D902080}"/>
          </ac:picMkLst>
        </pc:picChg>
        <pc:picChg chg="add del mod ord">
          <ac:chgData name="Conroy, Kimberly J." userId="5d0bfce3-9247-4042-8ca7-1ac28a70a8ee" providerId="ADAL" clId="{511A1B37-975E-45B1-8D25-956AD8598067}" dt="2024-12-13T20:22:17.805" v="1026"/>
          <ac:picMkLst>
            <pc:docMk/>
            <pc:sldMk cId="1822628396" sldId="264"/>
            <ac:picMk id="416" creationId="{E8F379B5-71EF-8D64-C844-7E151A287AEE}"/>
          </ac:picMkLst>
        </pc:picChg>
        <pc:picChg chg="add del mod">
          <ac:chgData name="Conroy, Kimberly J." userId="5d0bfce3-9247-4042-8ca7-1ac28a70a8ee" providerId="ADAL" clId="{511A1B37-975E-45B1-8D25-956AD8598067}" dt="2024-12-13T20:23:27.867" v="1028"/>
          <ac:picMkLst>
            <pc:docMk/>
            <pc:sldMk cId="1822628396" sldId="264"/>
            <ac:picMk id="417" creationId="{E2C32877-A0E8-9AE6-2F98-59C1A3E71E11}"/>
          </ac:picMkLst>
        </pc:picChg>
        <pc:picChg chg="add del mod ord">
          <ac:chgData name="Conroy, Kimberly J." userId="5d0bfce3-9247-4042-8ca7-1ac28a70a8ee" providerId="ADAL" clId="{511A1B37-975E-45B1-8D25-956AD8598067}" dt="2024-12-13T20:23:51.205" v="1029"/>
          <ac:picMkLst>
            <pc:docMk/>
            <pc:sldMk cId="1822628396" sldId="264"/>
            <ac:picMk id="420" creationId="{E8F65ABD-2BE5-210F-5155-95C81ED16B90}"/>
          </ac:picMkLst>
        </pc:picChg>
        <pc:picChg chg="add del mod">
          <ac:chgData name="Conroy, Kimberly J." userId="5d0bfce3-9247-4042-8ca7-1ac28a70a8ee" providerId="ADAL" clId="{511A1B37-975E-45B1-8D25-956AD8598067}" dt="2024-12-13T20:23:54.655" v="1031"/>
          <ac:picMkLst>
            <pc:docMk/>
            <pc:sldMk cId="1822628396" sldId="264"/>
            <ac:picMk id="421" creationId="{05F9C12D-E233-EE4B-7F70-63832E080EA5}"/>
          </ac:picMkLst>
        </pc:picChg>
        <pc:picChg chg="add del mod ord">
          <ac:chgData name="Conroy, Kimberly J." userId="5d0bfce3-9247-4042-8ca7-1ac28a70a8ee" providerId="ADAL" clId="{511A1B37-975E-45B1-8D25-956AD8598067}" dt="2024-12-13T20:24:16.327" v="1032"/>
          <ac:picMkLst>
            <pc:docMk/>
            <pc:sldMk cId="1822628396" sldId="264"/>
            <ac:picMk id="424" creationId="{EB8276B2-3564-565B-5254-8853264A174F}"/>
          </ac:picMkLst>
        </pc:picChg>
        <pc:picChg chg="add del mod">
          <ac:chgData name="Conroy, Kimberly J." userId="5d0bfce3-9247-4042-8ca7-1ac28a70a8ee" providerId="ADAL" clId="{511A1B37-975E-45B1-8D25-956AD8598067}" dt="2024-12-13T20:24:19.280" v="1034"/>
          <ac:picMkLst>
            <pc:docMk/>
            <pc:sldMk cId="1822628396" sldId="264"/>
            <ac:picMk id="425" creationId="{80F36135-C75A-78B3-EA4F-B93C019EA021}"/>
          </ac:picMkLst>
        </pc:picChg>
        <pc:picChg chg="add del mod ord">
          <ac:chgData name="Conroy, Kimberly J." userId="5d0bfce3-9247-4042-8ca7-1ac28a70a8ee" providerId="ADAL" clId="{511A1B37-975E-45B1-8D25-956AD8598067}" dt="2024-12-13T20:24:46.588" v="1035"/>
          <ac:picMkLst>
            <pc:docMk/>
            <pc:sldMk cId="1822628396" sldId="264"/>
            <ac:picMk id="428" creationId="{46647998-690E-BAF5-AD1E-51F417FCD70B}"/>
          </ac:picMkLst>
        </pc:picChg>
        <pc:picChg chg="add del mod">
          <ac:chgData name="Conroy, Kimberly J." userId="5d0bfce3-9247-4042-8ca7-1ac28a70a8ee" providerId="ADAL" clId="{511A1B37-975E-45B1-8D25-956AD8598067}" dt="2024-12-13T20:24:49.021" v="1037"/>
          <ac:picMkLst>
            <pc:docMk/>
            <pc:sldMk cId="1822628396" sldId="264"/>
            <ac:picMk id="429" creationId="{7685E80D-B506-3733-2F31-5FE3DA70BC9D}"/>
          </ac:picMkLst>
        </pc:picChg>
        <pc:picChg chg="add del mod ord">
          <ac:chgData name="Conroy, Kimberly J." userId="5d0bfce3-9247-4042-8ca7-1ac28a70a8ee" providerId="ADAL" clId="{511A1B37-975E-45B1-8D25-956AD8598067}" dt="2024-12-13T20:25:09.801" v="1038"/>
          <ac:picMkLst>
            <pc:docMk/>
            <pc:sldMk cId="1822628396" sldId="264"/>
            <ac:picMk id="432" creationId="{CC1EEA59-1E9E-F939-0B87-B419EB14C36B}"/>
          </ac:picMkLst>
        </pc:picChg>
        <pc:picChg chg="add del mod">
          <ac:chgData name="Conroy, Kimberly J." userId="5d0bfce3-9247-4042-8ca7-1ac28a70a8ee" providerId="ADAL" clId="{511A1B37-975E-45B1-8D25-956AD8598067}" dt="2024-12-13T20:25:12.531" v="1040"/>
          <ac:picMkLst>
            <pc:docMk/>
            <pc:sldMk cId="1822628396" sldId="264"/>
            <ac:picMk id="433" creationId="{8E313C75-3626-08F4-E919-D6B43797FBC6}"/>
          </ac:picMkLst>
        </pc:picChg>
        <pc:picChg chg="add del mod ord">
          <ac:chgData name="Conroy, Kimberly J." userId="5d0bfce3-9247-4042-8ca7-1ac28a70a8ee" providerId="ADAL" clId="{511A1B37-975E-45B1-8D25-956AD8598067}" dt="2024-12-13T20:25:43.998" v="1041"/>
          <ac:picMkLst>
            <pc:docMk/>
            <pc:sldMk cId="1822628396" sldId="264"/>
            <ac:picMk id="436" creationId="{60E38AC3-2CEC-94EB-1850-8C1AF716A93C}"/>
          </ac:picMkLst>
        </pc:picChg>
        <pc:picChg chg="add del mod">
          <ac:chgData name="Conroy, Kimberly J." userId="5d0bfce3-9247-4042-8ca7-1ac28a70a8ee" providerId="ADAL" clId="{511A1B37-975E-45B1-8D25-956AD8598067}" dt="2024-12-13T20:25:55.701" v="1043"/>
          <ac:picMkLst>
            <pc:docMk/>
            <pc:sldMk cId="1822628396" sldId="264"/>
            <ac:picMk id="437" creationId="{93757CD5-ADE1-6A05-B489-9AB4424E9BA1}"/>
          </ac:picMkLst>
        </pc:picChg>
        <pc:picChg chg="add del mod ord">
          <ac:chgData name="Conroy, Kimberly J." userId="5d0bfce3-9247-4042-8ca7-1ac28a70a8ee" providerId="ADAL" clId="{511A1B37-975E-45B1-8D25-956AD8598067}" dt="2024-12-13T20:26:29.161" v="1044"/>
          <ac:picMkLst>
            <pc:docMk/>
            <pc:sldMk cId="1822628396" sldId="264"/>
            <ac:picMk id="441" creationId="{0A92A8A9-F4A5-ADAB-BCB6-83786D27B364}"/>
          </ac:picMkLst>
        </pc:picChg>
        <pc:picChg chg="add del mod">
          <ac:chgData name="Conroy, Kimberly J." userId="5d0bfce3-9247-4042-8ca7-1ac28a70a8ee" providerId="ADAL" clId="{511A1B37-975E-45B1-8D25-956AD8598067}" dt="2024-12-13T20:26:53.715" v="1046"/>
          <ac:picMkLst>
            <pc:docMk/>
            <pc:sldMk cId="1822628396" sldId="264"/>
            <ac:picMk id="442" creationId="{DE38B5F1-79AF-0593-6A9F-325FE8B6D4D4}"/>
          </ac:picMkLst>
        </pc:picChg>
        <pc:picChg chg="add del mod ord">
          <ac:chgData name="Conroy, Kimberly J." userId="5d0bfce3-9247-4042-8ca7-1ac28a70a8ee" providerId="ADAL" clId="{511A1B37-975E-45B1-8D25-956AD8598067}" dt="2024-12-13T20:27:28.544" v="1047"/>
          <ac:picMkLst>
            <pc:docMk/>
            <pc:sldMk cId="1822628396" sldId="264"/>
            <ac:picMk id="446" creationId="{CBB0C82A-4BF8-8C49-8DFB-A31553D5F29E}"/>
          </ac:picMkLst>
        </pc:picChg>
        <pc:picChg chg="add del mod">
          <ac:chgData name="Conroy, Kimberly J." userId="5d0bfce3-9247-4042-8ca7-1ac28a70a8ee" providerId="ADAL" clId="{511A1B37-975E-45B1-8D25-956AD8598067}" dt="2024-12-13T20:27:41.536" v="1049"/>
          <ac:picMkLst>
            <pc:docMk/>
            <pc:sldMk cId="1822628396" sldId="264"/>
            <ac:picMk id="447" creationId="{D8D9A284-E6F4-ABBB-76E3-60DF0B943F66}"/>
          </ac:picMkLst>
        </pc:picChg>
        <pc:picChg chg="add del mod ord">
          <ac:chgData name="Conroy, Kimberly J." userId="5d0bfce3-9247-4042-8ca7-1ac28a70a8ee" providerId="ADAL" clId="{511A1B37-975E-45B1-8D25-956AD8598067}" dt="2024-12-13T20:28:11.687" v="1050"/>
          <ac:picMkLst>
            <pc:docMk/>
            <pc:sldMk cId="1822628396" sldId="264"/>
            <ac:picMk id="451" creationId="{53350027-5934-2B66-DD09-E9B1FB41D97E}"/>
          </ac:picMkLst>
        </pc:picChg>
        <pc:picChg chg="add del mod">
          <ac:chgData name="Conroy, Kimberly J." userId="5d0bfce3-9247-4042-8ca7-1ac28a70a8ee" providerId="ADAL" clId="{511A1B37-975E-45B1-8D25-956AD8598067}" dt="2024-12-13T20:28:14.133" v="1052"/>
          <ac:picMkLst>
            <pc:docMk/>
            <pc:sldMk cId="1822628396" sldId="264"/>
            <ac:picMk id="452" creationId="{5CB78BF3-215B-AAEE-7408-E0CAAF82404B}"/>
          </ac:picMkLst>
        </pc:picChg>
        <pc:picChg chg="add del mod ord">
          <ac:chgData name="Conroy, Kimberly J." userId="5d0bfce3-9247-4042-8ca7-1ac28a70a8ee" providerId="ADAL" clId="{511A1B37-975E-45B1-8D25-956AD8598067}" dt="2024-12-13T20:28:47.576" v="1053"/>
          <ac:picMkLst>
            <pc:docMk/>
            <pc:sldMk cId="1822628396" sldId="264"/>
            <ac:picMk id="455" creationId="{85F0843D-B2E6-80CA-A71C-E3C3FFBE3EE0}"/>
          </ac:picMkLst>
        </pc:picChg>
        <pc:picChg chg="add del mod">
          <ac:chgData name="Conroy, Kimberly J." userId="5d0bfce3-9247-4042-8ca7-1ac28a70a8ee" providerId="ADAL" clId="{511A1B37-975E-45B1-8D25-956AD8598067}" dt="2024-12-13T20:29:25.320" v="1061"/>
          <ac:picMkLst>
            <pc:docMk/>
            <pc:sldMk cId="1822628396" sldId="264"/>
            <ac:picMk id="456" creationId="{D8B82D9A-773E-269E-1638-93CCFC5D4567}"/>
          </ac:picMkLst>
        </pc:picChg>
        <pc:picChg chg="add del mod ord">
          <ac:chgData name="Conroy, Kimberly J." userId="5d0bfce3-9247-4042-8ca7-1ac28a70a8ee" providerId="ADAL" clId="{511A1B37-975E-45B1-8D25-956AD8598067}" dt="2024-12-13T20:29:59.362" v="1062"/>
          <ac:picMkLst>
            <pc:docMk/>
            <pc:sldMk cId="1822628396" sldId="264"/>
            <ac:picMk id="461" creationId="{32E5287F-1B48-58D8-A8EB-70B4B1979E44}"/>
          </ac:picMkLst>
        </pc:picChg>
        <pc:picChg chg="add del mod">
          <ac:chgData name="Conroy, Kimberly J." userId="5d0bfce3-9247-4042-8ca7-1ac28a70a8ee" providerId="ADAL" clId="{511A1B37-975E-45B1-8D25-956AD8598067}" dt="2024-12-13T20:31:09.164" v="1064"/>
          <ac:picMkLst>
            <pc:docMk/>
            <pc:sldMk cId="1822628396" sldId="264"/>
            <ac:picMk id="462" creationId="{F5254CD3-359B-3654-2F86-63327AE588F5}"/>
          </ac:picMkLst>
        </pc:picChg>
        <pc:picChg chg="add del mod ord">
          <ac:chgData name="Conroy, Kimberly J." userId="5d0bfce3-9247-4042-8ca7-1ac28a70a8ee" providerId="ADAL" clId="{511A1B37-975E-45B1-8D25-956AD8598067}" dt="2024-12-13T20:31:38.240" v="1065"/>
          <ac:picMkLst>
            <pc:docMk/>
            <pc:sldMk cId="1822628396" sldId="264"/>
            <ac:picMk id="467" creationId="{4E61CBA2-0ECB-E862-E09C-2DEE5DC5E25E}"/>
          </ac:picMkLst>
        </pc:picChg>
        <pc:picChg chg="add del mod">
          <ac:chgData name="Conroy, Kimberly J." userId="5d0bfce3-9247-4042-8ca7-1ac28a70a8ee" providerId="ADAL" clId="{511A1B37-975E-45B1-8D25-956AD8598067}" dt="2024-12-13T20:31:47.859" v="1067"/>
          <ac:picMkLst>
            <pc:docMk/>
            <pc:sldMk cId="1822628396" sldId="264"/>
            <ac:picMk id="468" creationId="{B7122D09-E858-1F1F-E3E2-D2137C12D1DE}"/>
          </ac:picMkLst>
        </pc:picChg>
        <pc:picChg chg="add del mod ord">
          <ac:chgData name="Conroy, Kimberly J." userId="5d0bfce3-9247-4042-8ca7-1ac28a70a8ee" providerId="ADAL" clId="{511A1B37-975E-45B1-8D25-956AD8598067}" dt="2024-12-13T20:31:54.219" v="1068"/>
          <ac:picMkLst>
            <pc:docMk/>
            <pc:sldMk cId="1822628396" sldId="264"/>
            <ac:picMk id="472" creationId="{ACA7BC96-B844-CC48-1CD6-C62EED8CBB9E}"/>
          </ac:picMkLst>
        </pc:picChg>
        <pc:picChg chg="add del mod">
          <ac:chgData name="Conroy, Kimberly J." userId="5d0bfce3-9247-4042-8ca7-1ac28a70a8ee" providerId="ADAL" clId="{511A1B37-975E-45B1-8D25-956AD8598067}" dt="2024-12-13T20:32:14.892" v="1084"/>
          <ac:picMkLst>
            <pc:docMk/>
            <pc:sldMk cId="1822628396" sldId="264"/>
            <ac:picMk id="473" creationId="{A9FAC7AF-24D4-F0F3-16DB-374A53548C1A}"/>
          </ac:picMkLst>
        </pc:picChg>
        <pc:picChg chg="add del mod ord">
          <ac:chgData name="Conroy, Kimberly J." userId="5d0bfce3-9247-4042-8ca7-1ac28a70a8ee" providerId="ADAL" clId="{511A1B37-975E-45B1-8D25-956AD8598067}" dt="2024-12-13T20:32:45.069" v="1085"/>
          <ac:picMkLst>
            <pc:docMk/>
            <pc:sldMk cId="1822628396" sldId="264"/>
            <ac:picMk id="477" creationId="{55AFAD42-EF79-5700-1D8E-5AE03114126B}"/>
          </ac:picMkLst>
        </pc:picChg>
        <pc:picChg chg="add del mod">
          <ac:chgData name="Conroy, Kimberly J." userId="5d0bfce3-9247-4042-8ca7-1ac28a70a8ee" providerId="ADAL" clId="{511A1B37-975E-45B1-8D25-956AD8598067}" dt="2024-12-13T20:33:15.084" v="1087"/>
          <ac:picMkLst>
            <pc:docMk/>
            <pc:sldMk cId="1822628396" sldId="264"/>
            <ac:picMk id="478" creationId="{DDCE606C-6C4E-97C3-ACB2-7E28CB90FBB0}"/>
          </ac:picMkLst>
        </pc:picChg>
        <pc:picChg chg="add del mod ord">
          <ac:chgData name="Conroy, Kimberly J." userId="5d0bfce3-9247-4042-8ca7-1ac28a70a8ee" providerId="ADAL" clId="{511A1B37-975E-45B1-8D25-956AD8598067}" dt="2024-12-13T20:33:44.395" v="1088"/>
          <ac:picMkLst>
            <pc:docMk/>
            <pc:sldMk cId="1822628396" sldId="264"/>
            <ac:picMk id="482" creationId="{8540C981-66BD-E54E-9B16-621C6CC70871}"/>
          </ac:picMkLst>
        </pc:picChg>
        <pc:picChg chg="add del mod">
          <ac:chgData name="Conroy, Kimberly J." userId="5d0bfce3-9247-4042-8ca7-1ac28a70a8ee" providerId="ADAL" clId="{511A1B37-975E-45B1-8D25-956AD8598067}" dt="2024-12-13T20:34:17.954" v="1090"/>
          <ac:picMkLst>
            <pc:docMk/>
            <pc:sldMk cId="1822628396" sldId="264"/>
            <ac:picMk id="483" creationId="{21C1B7E2-DDB1-1771-D250-0FEC07E06C4F}"/>
          </ac:picMkLst>
        </pc:picChg>
        <pc:picChg chg="add del mod ord">
          <ac:chgData name="Conroy, Kimberly J." userId="5d0bfce3-9247-4042-8ca7-1ac28a70a8ee" providerId="ADAL" clId="{511A1B37-975E-45B1-8D25-956AD8598067}" dt="2024-12-13T20:34:46.077" v="1091"/>
          <ac:picMkLst>
            <pc:docMk/>
            <pc:sldMk cId="1822628396" sldId="264"/>
            <ac:picMk id="488" creationId="{5BFDCA10-0076-153F-A910-3750011ACC34}"/>
          </ac:picMkLst>
        </pc:picChg>
        <pc:picChg chg="add del mod">
          <ac:chgData name="Conroy, Kimberly J." userId="5d0bfce3-9247-4042-8ca7-1ac28a70a8ee" providerId="ADAL" clId="{511A1B37-975E-45B1-8D25-956AD8598067}" dt="2024-12-13T20:34:58.717" v="1093"/>
          <ac:picMkLst>
            <pc:docMk/>
            <pc:sldMk cId="1822628396" sldId="264"/>
            <ac:picMk id="489" creationId="{6270FEA7-1170-5B3F-107A-25BD1645D77D}"/>
          </ac:picMkLst>
        </pc:picChg>
        <pc:picChg chg="add del mod ord">
          <ac:chgData name="Conroy, Kimberly J." userId="5d0bfce3-9247-4042-8ca7-1ac28a70a8ee" providerId="ADAL" clId="{511A1B37-975E-45B1-8D25-956AD8598067}" dt="2024-12-13T20:35:28.707" v="1094"/>
          <ac:picMkLst>
            <pc:docMk/>
            <pc:sldMk cId="1822628396" sldId="264"/>
            <ac:picMk id="493" creationId="{F623E2E0-8904-A5DF-B12F-74911017818F}"/>
          </ac:picMkLst>
        </pc:picChg>
        <pc:picChg chg="add del mod">
          <ac:chgData name="Conroy, Kimberly J." userId="5d0bfce3-9247-4042-8ca7-1ac28a70a8ee" providerId="ADAL" clId="{511A1B37-975E-45B1-8D25-956AD8598067}" dt="2024-12-13T20:35:48.301" v="1096"/>
          <ac:picMkLst>
            <pc:docMk/>
            <pc:sldMk cId="1822628396" sldId="264"/>
            <ac:picMk id="494" creationId="{44665A14-64B0-2500-0951-DE52D724DB3B}"/>
          </ac:picMkLst>
        </pc:picChg>
        <pc:picChg chg="add del mod ord">
          <ac:chgData name="Conroy, Kimberly J." userId="5d0bfce3-9247-4042-8ca7-1ac28a70a8ee" providerId="ADAL" clId="{511A1B37-975E-45B1-8D25-956AD8598067}" dt="2024-12-13T20:36:18.513" v="1097"/>
          <ac:picMkLst>
            <pc:docMk/>
            <pc:sldMk cId="1822628396" sldId="264"/>
            <ac:picMk id="498" creationId="{6BDB9D0F-E385-36E9-FF4F-C5938F596A02}"/>
          </ac:picMkLst>
        </pc:picChg>
        <pc:picChg chg="add del mod">
          <ac:chgData name="Conroy, Kimberly J." userId="5d0bfce3-9247-4042-8ca7-1ac28a70a8ee" providerId="ADAL" clId="{511A1B37-975E-45B1-8D25-956AD8598067}" dt="2024-12-13T20:36:31.105" v="1099"/>
          <ac:picMkLst>
            <pc:docMk/>
            <pc:sldMk cId="1822628396" sldId="264"/>
            <ac:picMk id="499" creationId="{752E5E6F-B5DE-4A8D-514B-48DE6FAD727D}"/>
          </ac:picMkLst>
        </pc:picChg>
        <pc:picChg chg="add del mod ord">
          <ac:chgData name="Conroy, Kimberly J." userId="5d0bfce3-9247-4042-8ca7-1ac28a70a8ee" providerId="ADAL" clId="{511A1B37-975E-45B1-8D25-956AD8598067}" dt="2024-12-13T20:37:00.054" v="1100"/>
          <ac:picMkLst>
            <pc:docMk/>
            <pc:sldMk cId="1822628396" sldId="264"/>
            <ac:picMk id="503" creationId="{9A3A92B8-F048-372F-A7D8-EAA0CDD42166}"/>
          </ac:picMkLst>
        </pc:picChg>
        <pc:picChg chg="add del mod">
          <ac:chgData name="Conroy, Kimberly J." userId="5d0bfce3-9247-4042-8ca7-1ac28a70a8ee" providerId="ADAL" clId="{511A1B37-975E-45B1-8D25-956AD8598067}" dt="2024-12-13T20:50:03.725" v="1102"/>
          <ac:picMkLst>
            <pc:docMk/>
            <pc:sldMk cId="1822628396" sldId="264"/>
            <ac:picMk id="504" creationId="{DC0F22A2-BA47-BAA7-C428-6FC45F6DAA51}"/>
          </ac:picMkLst>
        </pc:picChg>
        <pc:picChg chg="add del mod ord">
          <ac:chgData name="Conroy, Kimberly J." userId="5d0bfce3-9247-4042-8ca7-1ac28a70a8ee" providerId="ADAL" clId="{511A1B37-975E-45B1-8D25-956AD8598067}" dt="2024-12-13T20:50:31.834" v="1103"/>
          <ac:picMkLst>
            <pc:docMk/>
            <pc:sldMk cId="1822628396" sldId="264"/>
            <ac:picMk id="509" creationId="{26B7D211-4F5A-9850-52A2-C8811DB5F6A9}"/>
          </ac:picMkLst>
        </pc:picChg>
        <pc:picChg chg="add del mod">
          <ac:chgData name="Conroy, Kimberly J." userId="5d0bfce3-9247-4042-8ca7-1ac28a70a8ee" providerId="ADAL" clId="{511A1B37-975E-45B1-8D25-956AD8598067}" dt="2024-12-13T20:50:41.730" v="1105"/>
          <ac:picMkLst>
            <pc:docMk/>
            <pc:sldMk cId="1822628396" sldId="264"/>
            <ac:picMk id="510" creationId="{678C38C1-FFA3-6817-1E06-02C6E8FA333D}"/>
          </ac:picMkLst>
        </pc:picChg>
        <pc:picChg chg="add del mod ord">
          <ac:chgData name="Conroy, Kimberly J." userId="5d0bfce3-9247-4042-8ca7-1ac28a70a8ee" providerId="ADAL" clId="{511A1B37-975E-45B1-8D25-956AD8598067}" dt="2024-12-13T20:51:09.005" v="1106"/>
          <ac:picMkLst>
            <pc:docMk/>
            <pc:sldMk cId="1822628396" sldId="264"/>
            <ac:picMk id="514" creationId="{61F63B65-7AEC-5BD2-B4A2-1A6C2B38AEBA}"/>
          </ac:picMkLst>
        </pc:picChg>
        <pc:picChg chg="add del mod">
          <ac:chgData name="Conroy, Kimberly J." userId="5d0bfce3-9247-4042-8ca7-1ac28a70a8ee" providerId="ADAL" clId="{511A1B37-975E-45B1-8D25-956AD8598067}" dt="2024-12-13T20:51:59.070" v="1108"/>
          <ac:picMkLst>
            <pc:docMk/>
            <pc:sldMk cId="1822628396" sldId="264"/>
            <ac:picMk id="515" creationId="{DC7D4234-4EC6-DC33-BAB9-591626495182}"/>
          </ac:picMkLst>
        </pc:picChg>
        <pc:picChg chg="add del mod ord">
          <ac:chgData name="Conroy, Kimberly J." userId="5d0bfce3-9247-4042-8ca7-1ac28a70a8ee" providerId="ADAL" clId="{511A1B37-975E-45B1-8D25-956AD8598067}" dt="2024-12-13T20:52:26.739" v="1109"/>
          <ac:picMkLst>
            <pc:docMk/>
            <pc:sldMk cId="1822628396" sldId="264"/>
            <ac:picMk id="520" creationId="{646A4BE6-07FB-4DF5-5ABC-2BC0867C2B3E}"/>
          </ac:picMkLst>
        </pc:picChg>
        <pc:picChg chg="add del mod">
          <ac:chgData name="Conroy, Kimberly J." userId="5d0bfce3-9247-4042-8ca7-1ac28a70a8ee" providerId="ADAL" clId="{511A1B37-975E-45B1-8D25-956AD8598067}" dt="2024-12-13T20:52:47.246" v="1111"/>
          <ac:picMkLst>
            <pc:docMk/>
            <pc:sldMk cId="1822628396" sldId="264"/>
            <ac:picMk id="521" creationId="{A3BB3181-478F-4BCD-64AB-2455C44C4444}"/>
          </ac:picMkLst>
        </pc:picChg>
        <pc:picChg chg="add del mod ord">
          <ac:chgData name="Conroy, Kimberly J." userId="5d0bfce3-9247-4042-8ca7-1ac28a70a8ee" providerId="ADAL" clId="{511A1B37-975E-45B1-8D25-956AD8598067}" dt="2024-12-13T20:53:15.919" v="1112"/>
          <ac:picMkLst>
            <pc:docMk/>
            <pc:sldMk cId="1822628396" sldId="264"/>
            <ac:picMk id="525" creationId="{84C09D99-3C85-926B-A894-7D0B3827EB41}"/>
          </ac:picMkLst>
        </pc:picChg>
        <pc:picChg chg="add del mod">
          <ac:chgData name="Conroy, Kimberly J." userId="5d0bfce3-9247-4042-8ca7-1ac28a70a8ee" providerId="ADAL" clId="{511A1B37-975E-45B1-8D25-956AD8598067}" dt="2024-12-13T20:53:27.615" v="1114"/>
          <ac:picMkLst>
            <pc:docMk/>
            <pc:sldMk cId="1822628396" sldId="264"/>
            <ac:picMk id="526" creationId="{F3742FF0-2923-D509-D37C-D11C6F8378E2}"/>
          </ac:picMkLst>
        </pc:picChg>
        <pc:picChg chg="add del mod ord">
          <ac:chgData name="Conroy, Kimberly J." userId="5d0bfce3-9247-4042-8ca7-1ac28a70a8ee" providerId="ADAL" clId="{511A1B37-975E-45B1-8D25-956AD8598067}" dt="2024-12-13T20:53:56.074" v="1115"/>
          <ac:picMkLst>
            <pc:docMk/>
            <pc:sldMk cId="1822628396" sldId="264"/>
            <ac:picMk id="530" creationId="{7B34B4F2-6E5D-523A-CED3-064EDA836F76}"/>
          </ac:picMkLst>
        </pc:picChg>
        <pc:picChg chg="add del mod">
          <ac:chgData name="Conroy, Kimberly J." userId="5d0bfce3-9247-4042-8ca7-1ac28a70a8ee" providerId="ADAL" clId="{511A1B37-975E-45B1-8D25-956AD8598067}" dt="2024-12-13T20:56:56.538" v="1117"/>
          <ac:picMkLst>
            <pc:docMk/>
            <pc:sldMk cId="1822628396" sldId="264"/>
            <ac:picMk id="531" creationId="{327ED75F-CB83-A0C4-495E-5C3F391710D4}"/>
          </ac:picMkLst>
        </pc:picChg>
        <pc:picChg chg="add del mod ord">
          <ac:chgData name="Conroy, Kimberly J." userId="5d0bfce3-9247-4042-8ca7-1ac28a70a8ee" providerId="ADAL" clId="{511A1B37-975E-45B1-8D25-956AD8598067}" dt="2024-12-13T20:57:21.539" v="1118"/>
          <ac:picMkLst>
            <pc:docMk/>
            <pc:sldMk cId="1822628396" sldId="264"/>
            <ac:picMk id="536" creationId="{90C3A776-C50B-1118-B45C-31C426D46571}"/>
          </ac:picMkLst>
        </pc:picChg>
        <pc:picChg chg="add del mod">
          <ac:chgData name="Conroy, Kimberly J." userId="5d0bfce3-9247-4042-8ca7-1ac28a70a8ee" providerId="ADAL" clId="{511A1B37-975E-45B1-8D25-956AD8598067}" dt="2024-12-13T20:57:38.953" v="1120"/>
          <ac:picMkLst>
            <pc:docMk/>
            <pc:sldMk cId="1822628396" sldId="264"/>
            <ac:picMk id="537" creationId="{173B8FA7-DBC5-CF61-1B75-84369580507D}"/>
          </ac:picMkLst>
        </pc:picChg>
        <pc:picChg chg="add del mod ord">
          <ac:chgData name="Conroy, Kimberly J." userId="5d0bfce3-9247-4042-8ca7-1ac28a70a8ee" providerId="ADAL" clId="{511A1B37-975E-45B1-8D25-956AD8598067}" dt="2024-12-13T20:58:05.060" v="1121"/>
          <ac:picMkLst>
            <pc:docMk/>
            <pc:sldMk cId="1822628396" sldId="264"/>
            <ac:picMk id="541" creationId="{359BCDDD-2778-5575-81C9-4CA5F671DEA0}"/>
          </ac:picMkLst>
        </pc:picChg>
        <pc:picChg chg="add del mod">
          <ac:chgData name="Conroy, Kimberly J." userId="5d0bfce3-9247-4042-8ca7-1ac28a70a8ee" providerId="ADAL" clId="{511A1B37-975E-45B1-8D25-956AD8598067}" dt="2024-12-13T20:58:15.221" v="1123"/>
          <ac:picMkLst>
            <pc:docMk/>
            <pc:sldMk cId="1822628396" sldId="264"/>
            <ac:picMk id="542" creationId="{7D2E192B-2C9B-61C5-7C20-DCFD1926B890}"/>
          </ac:picMkLst>
        </pc:picChg>
        <pc:picChg chg="add del mod ord">
          <ac:chgData name="Conroy, Kimberly J." userId="5d0bfce3-9247-4042-8ca7-1ac28a70a8ee" providerId="ADAL" clId="{511A1B37-975E-45B1-8D25-956AD8598067}" dt="2024-12-13T20:58:42.639" v="1124"/>
          <ac:picMkLst>
            <pc:docMk/>
            <pc:sldMk cId="1822628396" sldId="264"/>
            <ac:picMk id="546" creationId="{F8D6185C-01D3-C0B4-347F-9F9556707E71}"/>
          </ac:picMkLst>
        </pc:picChg>
        <pc:picChg chg="add del mod">
          <ac:chgData name="Conroy, Kimberly J." userId="5d0bfce3-9247-4042-8ca7-1ac28a70a8ee" providerId="ADAL" clId="{511A1B37-975E-45B1-8D25-956AD8598067}" dt="2024-12-13T20:59:04.900" v="1126"/>
          <ac:picMkLst>
            <pc:docMk/>
            <pc:sldMk cId="1822628396" sldId="264"/>
            <ac:picMk id="547" creationId="{A7AF0AF7-D91F-3C28-85EC-0BB483974E4C}"/>
          </ac:picMkLst>
        </pc:picChg>
        <pc:picChg chg="add del mod ord">
          <ac:chgData name="Conroy, Kimberly J." userId="5d0bfce3-9247-4042-8ca7-1ac28a70a8ee" providerId="ADAL" clId="{511A1B37-975E-45B1-8D25-956AD8598067}" dt="2024-12-13T20:59:35.020" v="1127"/>
          <ac:picMkLst>
            <pc:docMk/>
            <pc:sldMk cId="1822628396" sldId="264"/>
            <ac:picMk id="551" creationId="{3B08AB37-ABFA-1E06-CE8B-001C5DC4B421}"/>
          </ac:picMkLst>
        </pc:picChg>
        <pc:picChg chg="add del mod">
          <ac:chgData name="Conroy, Kimberly J." userId="5d0bfce3-9247-4042-8ca7-1ac28a70a8ee" providerId="ADAL" clId="{511A1B37-975E-45B1-8D25-956AD8598067}" dt="2024-12-18T19:35:11.535" v="1202"/>
          <ac:picMkLst>
            <pc:docMk/>
            <pc:sldMk cId="1822628396" sldId="264"/>
            <ac:picMk id="552" creationId="{F62F90F3-38F4-EC4F-5FF2-88003CC651CB}"/>
          </ac:picMkLst>
        </pc:picChg>
      </pc:sldChg>
      <pc:sldChg chg="addSp delSp modSp mod modTransition modAnim">
        <pc:chgData name="Conroy, Kimberly J." userId="5d0bfce3-9247-4042-8ca7-1ac28a70a8ee" providerId="ADAL" clId="{511A1B37-975E-45B1-8D25-956AD8598067}" dt="2024-12-13T18:11:41.284" v="967"/>
        <pc:sldMkLst>
          <pc:docMk/>
          <pc:sldMk cId="1551018953" sldId="266"/>
        </pc:sldMkLst>
        <pc:spChg chg="mod">
          <ac:chgData name="Conroy, Kimberly J." userId="5d0bfce3-9247-4042-8ca7-1ac28a70a8ee" providerId="ADAL" clId="{511A1B37-975E-45B1-8D25-956AD8598067}" dt="2024-12-13T12:52:52.428" v="485" actId="20577"/>
          <ac:spMkLst>
            <pc:docMk/>
            <pc:sldMk cId="1551018953" sldId="266"/>
            <ac:spMk id="4" creationId="{6E5FC46B-5CC8-0D89-4219-8DBA8E844B9A}"/>
          </ac:spMkLst>
        </pc:spChg>
        <pc:spChg chg="mod">
          <ac:chgData name="Conroy, Kimberly J." userId="5d0bfce3-9247-4042-8ca7-1ac28a70a8ee" providerId="ADAL" clId="{511A1B37-975E-45B1-8D25-956AD8598067}" dt="2024-12-13T12:52:46.980" v="478" actId="20577"/>
          <ac:spMkLst>
            <pc:docMk/>
            <pc:sldMk cId="1551018953" sldId="266"/>
            <ac:spMk id="5" creationId="{8E4B4807-663E-73B8-12E7-18C706CE65C6}"/>
          </ac:spMkLst>
        </pc:spChg>
        <pc:spChg chg="mod">
          <ac:chgData name="Conroy, Kimberly J." userId="5d0bfce3-9247-4042-8ca7-1ac28a70a8ee" providerId="ADAL" clId="{511A1B37-975E-45B1-8D25-956AD8598067}" dt="2024-12-13T12:52:45.279" v="475" actId="20577"/>
          <ac:spMkLst>
            <pc:docMk/>
            <pc:sldMk cId="1551018953" sldId="266"/>
            <ac:spMk id="13" creationId="{2F8717F9-9C8F-2EE6-232B-1A888E0B4E88}"/>
          </ac:spMkLst>
        </pc:spChg>
        <pc:picChg chg="add del mod">
          <ac:chgData name="Conroy, Kimberly J." userId="5d0bfce3-9247-4042-8ca7-1ac28a70a8ee" providerId="ADAL" clId="{511A1B37-975E-45B1-8D25-956AD8598067}" dt="2024-12-04T19:21:00.263" v="5"/>
          <ac:picMkLst>
            <pc:docMk/>
            <pc:sldMk cId="1551018953" sldId="266"/>
            <ac:picMk id="7" creationId="{3D04D04D-0375-0084-1930-796C239E0DAB}"/>
          </ac:picMkLst>
        </pc:picChg>
        <pc:picChg chg="add del mod">
          <ac:chgData name="Conroy, Kimberly J." userId="5d0bfce3-9247-4042-8ca7-1ac28a70a8ee" providerId="ADAL" clId="{511A1B37-975E-45B1-8D25-956AD8598067}" dt="2024-12-04T19:21:03.951" v="7"/>
          <ac:picMkLst>
            <pc:docMk/>
            <pc:sldMk cId="1551018953" sldId="266"/>
            <ac:picMk id="8" creationId="{EA96BDD8-BFB3-3007-52D5-560FDFF3B2E8}"/>
          </ac:picMkLst>
        </pc:picChg>
        <pc:picChg chg="add del mod">
          <ac:chgData name="Conroy, Kimberly J." userId="5d0bfce3-9247-4042-8ca7-1ac28a70a8ee" providerId="ADAL" clId="{511A1B37-975E-45B1-8D25-956AD8598067}" dt="2024-12-12T19:40:01.470" v="24"/>
          <ac:picMkLst>
            <pc:docMk/>
            <pc:sldMk cId="1551018953" sldId="266"/>
            <ac:picMk id="15" creationId="{40F4040D-31CD-6015-20CC-7625703ED22B}"/>
          </ac:picMkLst>
        </pc:picChg>
        <pc:picChg chg="add del mod ord">
          <ac:chgData name="Conroy, Kimberly J." userId="5d0bfce3-9247-4042-8ca7-1ac28a70a8ee" providerId="ADAL" clId="{511A1B37-975E-45B1-8D25-956AD8598067}" dt="2024-12-04T19:21:33.945" v="8"/>
          <ac:picMkLst>
            <pc:docMk/>
            <pc:sldMk cId="1551018953" sldId="266"/>
            <ac:picMk id="17" creationId="{CD21F42B-8B55-F2AF-2B93-E7C5DBDB3525}"/>
          </ac:picMkLst>
        </pc:picChg>
        <pc:picChg chg="add del mod">
          <ac:chgData name="Conroy, Kimberly J." userId="5d0bfce3-9247-4042-8ca7-1ac28a70a8ee" providerId="ADAL" clId="{511A1B37-975E-45B1-8D25-956AD8598067}" dt="2024-12-04T19:22:13.108" v="10"/>
          <ac:picMkLst>
            <pc:docMk/>
            <pc:sldMk cId="1551018953" sldId="266"/>
            <ac:picMk id="18" creationId="{2BE96929-CA9F-5B6C-CED0-BADAADB3D276}"/>
          </ac:picMkLst>
        </pc:picChg>
        <pc:picChg chg="add del mod ord">
          <ac:chgData name="Conroy, Kimberly J." userId="5d0bfce3-9247-4042-8ca7-1ac28a70a8ee" providerId="ADAL" clId="{511A1B37-975E-45B1-8D25-956AD8598067}" dt="2024-12-12T19:40:30.066" v="25"/>
          <ac:picMkLst>
            <pc:docMk/>
            <pc:sldMk cId="1551018953" sldId="266"/>
            <ac:picMk id="20" creationId="{131828D6-CAB0-E594-8108-DFED52B008F7}"/>
          </ac:picMkLst>
        </pc:picChg>
        <pc:picChg chg="add del mod">
          <ac:chgData name="Conroy, Kimberly J." userId="5d0bfce3-9247-4042-8ca7-1ac28a70a8ee" providerId="ADAL" clId="{511A1B37-975E-45B1-8D25-956AD8598067}" dt="2024-12-13T18:09:12.004" v="962"/>
          <ac:picMkLst>
            <pc:docMk/>
            <pc:sldMk cId="1551018953" sldId="266"/>
            <ac:picMk id="21" creationId="{6F43AF3A-4EF5-CE9A-567C-6B3C93197553}"/>
          </ac:picMkLst>
        </pc:picChg>
        <pc:picChg chg="add del mod ord">
          <ac:chgData name="Conroy, Kimberly J." userId="5d0bfce3-9247-4042-8ca7-1ac28a70a8ee" providerId="ADAL" clId="{511A1B37-975E-45B1-8D25-956AD8598067}" dt="2024-12-04T19:22:42.600" v="11"/>
          <ac:picMkLst>
            <pc:docMk/>
            <pc:sldMk cId="1551018953" sldId="266"/>
            <ac:picMk id="23" creationId="{D0C28EB8-8F6F-37EE-EE4A-D80147BE84B0}"/>
          </ac:picMkLst>
        </pc:picChg>
        <pc:picChg chg="add del mod">
          <ac:chgData name="Conroy, Kimberly J." userId="5d0bfce3-9247-4042-8ca7-1ac28a70a8ee" providerId="ADAL" clId="{511A1B37-975E-45B1-8D25-956AD8598067}" dt="2024-12-12T18:29:50.339" v="12"/>
          <ac:picMkLst>
            <pc:docMk/>
            <pc:sldMk cId="1551018953" sldId="266"/>
            <ac:picMk id="24" creationId="{5AB38379-D313-210D-715C-5177792E20E1}"/>
          </ac:picMkLst>
        </pc:picChg>
        <pc:picChg chg="add del mod">
          <ac:chgData name="Conroy, Kimberly J." userId="5d0bfce3-9247-4042-8ca7-1ac28a70a8ee" providerId="ADAL" clId="{511A1B37-975E-45B1-8D25-956AD8598067}" dt="2024-12-13T18:11:13.445" v="966"/>
          <ac:picMkLst>
            <pc:docMk/>
            <pc:sldMk cId="1551018953" sldId="266"/>
            <ac:picMk id="32" creationId="{81953CCF-ABE4-AF35-96E1-D95EABEDF987}"/>
          </ac:picMkLst>
        </pc:picChg>
        <pc:picChg chg="add del mod ord">
          <ac:chgData name="Conroy, Kimberly J." userId="5d0bfce3-9247-4042-8ca7-1ac28a70a8ee" providerId="ADAL" clId="{511A1B37-975E-45B1-8D25-956AD8598067}" dt="2024-12-13T18:11:41.284" v="967"/>
          <ac:picMkLst>
            <pc:docMk/>
            <pc:sldMk cId="1551018953" sldId="266"/>
            <ac:picMk id="35" creationId="{0C21CC95-F557-6EA3-B420-AC90DFED5D85}"/>
          </ac:picMkLst>
        </pc:picChg>
        <pc:picChg chg="add mod">
          <ac:chgData name="Conroy, Kimberly J." userId="5d0bfce3-9247-4042-8ca7-1ac28a70a8ee" providerId="ADAL" clId="{511A1B37-975E-45B1-8D25-956AD8598067}" dt="2024-12-13T18:11:41.284" v="967"/>
          <ac:picMkLst>
            <pc:docMk/>
            <pc:sldMk cId="1551018953" sldId="266"/>
            <ac:picMk id="36" creationId="{4F1D1779-63D9-CFC0-7622-E1BB21E2B341}"/>
          </ac:picMkLst>
        </pc:picChg>
      </pc:sldChg>
      <pc:sldChg chg="addSp delSp modSp mod modTransition modAnim">
        <pc:chgData name="Conroy, Kimberly J." userId="5d0bfce3-9247-4042-8ca7-1ac28a70a8ee" providerId="ADAL" clId="{511A1B37-975E-45B1-8D25-956AD8598067}" dt="2024-12-13T18:09:12.004" v="962"/>
        <pc:sldMkLst>
          <pc:docMk/>
          <pc:sldMk cId="1866389066" sldId="267"/>
        </pc:sldMkLst>
        <pc:picChg chg="del">
          <ac:chgData name="Conroy, Kimberly J." userId="5d0bfce3-9247-4042-8ca7-1ac28a70a8ee" providerId="ADAL" clId="{511A1B37-975E-45B1-8D25-956AD8598067}" dt="2024-12-12T18:29:50.339" v="12"/>
          <ac:picMkLst>
            <pc:docMk/>
            <pc:sldMk cId="1866389066" sldId="267"/>
            <ac:picMk id="9" creationId="{96B6D855-0259-67AA-BB97-8D9A581471FA}"/>
          </ac:picMkLst>
        </pc:picChg>
        <pc:picChg chg="add del mod">
          <ac:chgData name="Conroy, Kimberly J." userId="5d0bfce3-9247-4042-8ca7-1ac28a70a8ee" providerId="ADAL" clId="{511A1B37-975E-45B1-8D25-956AD8598067}" dt="2024-12-13T16:11:41.781" v="923"/>
          <ac:picMkLst>
            <pc:docMk/>
            <pc:sldMk cId="1866389066" sldId="267"/>
            <ac:picMk id="22" creationId="{54747770-31C2-D203-B56B-CEA8A56A7C41}"/>
          </ac:picMkLst>
        </pc:picChg>
        <pc:picChg chg="add del mod ord">
          <ac:chgData name="Conroy, Kimberly J." userId="5d0bfce3-9247-4042-8ca7-1ac28a70a8ee" providerId="ADAL" clId="{511A1B37-975E-45B1-8D25-956AD8598067}" dt="2024-12-13T16:12:02.148" v="924"/>
          <ac:picMkLst>
            <pc:docMk/>
            <pc:sldMk cId="1866389066" sldId="267"/>
            <ac:picMk id="25" creationId="{F0767AC4-74BD-486C-E65B-AAF8F6684920}"/>
          </ac:picMkLst>
        </pc:picChg>
        <pc:picChg chg="add del mod">
          <ac:chgData name="Conroy, Kimberly J." userId="5d0bfce3-9247-4042-8ca7-1ac28a70a8ee" providerId="ADAL" clId="{511A1B37-975E-45B1-8D25-956AD8598067}" dt="2024-12-13T18:09:12.004" v="962"/>
          <ac:picMkLst>
            <pc:docMk/>
            <pc:sldMk cId="1866389066" sldId="267"/>
            <ac:picMk id="26" creationId="{9BF37217-A969-8C10-9FE9-389D124DE82D}"/>
          </ac:picMkLst>
        </pc:picChg>
      </pc:sldChg>
      <pc:sldChg chg="addSp delSp modSp mod modTransition modAnim">
        <pc:chgData name="Conroy, Kimberly J." userId="5d0bfce3-9247-4042-8ca7-1ac28a70a8ee" providerId="ADAL" clId="{511A1B37-975E-45B1-8D25-956AD8598067}" dt="2024-12-18T15:00:42.404" v="1149" actId="20577"/>
        <pc:sldMkLst>
          <pc:docMk/>
          <pc:sldMk cId="3322574723" sldId="268"/>
        </pc:sldMkLst>
        <pc:spChg chg="mod">
          <ac:chgData name="Conroy, Kimberly J." userId="5d0bfce3-9247-4042-8ca7-1ac28a70a8ee" providerId="ADAL" clId="{511A1B37-975E-45B1-8D25-956AD8598067}" dt="2024-12-18T15:00:42.404" v="1149" actId="20577"/>
          <ac:spMkLst>
            <pc:docMk/>
            <pc:sldMk cId="3322574723" sldId="268"/>
            <ac:spMk id="2" creationId="{FF009BE4-192F-A4D7-836B-B1595931A9EF}"/>
          </ac:spMkLst>
        </pc:spChg>
        <pc:picChg chg="del">
          <ac:chgData name="Conroy, Kimberly J." userId="5d0bfce3-9247-4042-8ca7-1ac28a70a8ee" providerId="ADAL" clId="{511A1B37-975E-45B1-8D25-956AD8598067}" dt="2024-12-12T18:29:50.339" v="12"/>
          <ac:picMkLst>
            <pc:docMk/>
            <pc:sldMk cId="3322574723" sldId="268"/>
            <ac:picMk id="9" creationId="{35931D7F-BDF8-F85B-2285-236FEC50D93E}"/>
          </ac:picMkLst>
        </pc:picChg>
        <pc:picChg chg="add del mod">
          <ac:chgData name="Conroy, Kimberly J." userId="5d0bfce3-9247-4042-8ca7-1ac28a70a8ee" providerId="ADAL" clId="{511A1B37-975E-45B1-8D25-956AD8598067}" dt="2024-12-13T16:23:56.104" v="957"/>
          <ac:picMkLst>
            <pc:docMk/>
            <pc:sldMk cId="3322574723" sldId="268"/>
            <ac:picMk id="21" creationId="{F31180D6-664F-6C6C-9E8D-EAC9DDE4D644}"/>
          </ac:picMkLst>
        </pc:picChg>
        <pc:picChg chg="add del mod ord">
          <ac:chgData name="Conroy, Kimberly J." userId="5d0bfce3-9247-4042-8ca7-1ac28a70a8ee" providerId="ADAL" clId="{511A1B37-975E-45B1-8D25-956AD8598067}" dt="2024-12-13T16:24:27.581" v="958"/>
          <ac:picMkLst>
            <pc:docMk/>
            <pc:sldMk cId="3322574723" sldId="268"/>
            <ac:picMk id="25" creationId="{9A4770AA-3EB2-EADA-A07A-E1CC3E07B928}"/>
          </ac:picMkLst>
        </pc:picChg>
        <pc:picChg chg="add del mod">
          <ac:chgData name="Conroy, Kimberly J." userId="5d0bfce3-9247-4042-8ca7-1ac28a70a8ee" providerId="ADAL" clId="{511A1B37-975E-45B1-8D25-956AD8598067}" dt="2024-12-13T16:24:38.723" v="960"/>
          <ac:picMkLst>
            <pc:docMk/>
            <pc:sldMk cId="3322574723" sldId="268"/>
            <ac:picMk id="26" creationId="{0797B2CA-437F-85B4-8279-BC9BA34E0415}"/>
          </ac:picMkLst>
        </pc:picChg>
        <pc:picChg chg="add del mod ord">
          <ac:chgData name="Conroy, Kimberly J." userId="5d0bfce3-9247-4042-8ca7-1ac28a70a8ee" providerId="ADAL" clId="{511A1B37-975E-45B1-8D25-956AD8598067}" dt="2024-12-13T16:25:10.214" v="961"/>
          <ac:picMkLst>
            <pc:docMk/>
            <pc:sldMk cId="3322574723" sldId="268"/>
            <ac:picMk id="30" creationId="{A2083ACD-C6BA-9CA3-53BE-C40119D9BB7D}"/>
          </ac:picMkLst>
        </pc:picChg>
        <pc:picChg chg="add del mod">
          <ac:chgData name="Conroy, Kimberly J." userId="5d0bfce3-9247-4042-8ca7-1ac28a70a8ee" providerId="ADAL" clId="{511A1B37-975E-45B1-8D25-956AD8598067}" dt="2024-12-13T18:09:12.004" v="962"/>
          <ac:picMkLst>
            <pc:docMk/>
            <pc:sldMk cId="3322574723" sldId="268"/>
            <ac:picMk id="31" creationId="{870B408C-FF9F-383C-0138-129AED63B9CE}"/>
          </ac:picMkLst>
        </pc:picChg>
      </pc:sldChg>
      <pc:sldChg chg="addSp delSp modSp mod modTransition modAnim">
        <pc:chgData name="Conroy, Kimberly J." userId="5d0bfce3-9247-4042-8ca7-1ac28a70a8ee" providerId="ADAL" clId="{511A1B37-975E-45B1-8D25-956AD8598067}" dt="2024-12-13T18:16:16.289" v="975"/>
        <pc:sldMkLst>
          <pc:docMk/>
          <pc:sldMk cId="3803569422" sldId="269"/>
        </pc:sldMkLst>
        <pc:picChg chg="add del mod">
          <ac:chgData name="Conroy, Kimberly J." userId="5d0bfce3-9247-4042-8ca7-1ac28a70a8ee" providerId="ADAL" clId="{511A1B37-975E-45B1-8D25-956AD8598067}" dt="2024-12-12T19:48:53.923" v="38"/>
          <ac:picMkLst>
            <pc:docMk/>
            <pc:sldMk cId="3803569422" sldId="269"/>
            <ac:picMk id="17" creationId="{6D9A23A0-0542-787E-D2DC-E9B3623F5F3C}"/>
          </ac:picMkLst>
        </pc:picChg>
        <pc:picChg chg="add del mod ord">
          <ac:chgData name="Conroy, Kimberly J." userId="5d0bfce3-9247-4042-8ca7-1ac28a70a8ee" providerId="ADAL" clId="{511A1B37-975E-45B1-8D25-956AD8598067}" dt="2024-12-12T19:49:21.754" v="39"/>
          <ac:picMkLst>
            <pc:docMk/>
            <pc:sldMk cId="3803569422" sldId="269"/>
            <ac:picMk id="24" creationId="{1312A8FF-9938-D697-A028-07A2553E376F}"/>
          </ac:picMkLst>
        </pc:picChg>
        <pc:picChg chg="add del mod">
          <ac:chgData name="Conroy, Kimberly J." userId="5d0bfce3-9247-4042-8ca7-1ac28a70a8ee" providerId="ADAL" clId="{511A1B37-975E-45B1-8D25-956AD8598067}" dt="2024-12-13T18:09:12.004" v="962"/>
          <ac:picMkLst>
            <pc:docMk/>
            <pc:sldMk cId="3803569422" sldId="269"/>
            <ac:picMk id="26" creationId="{57B7EAAA-1B5D-E6A8-80CB-A2DDA58372CE}"/>
          </ac:picMkLst>
        </pc:picChg>
        <pc:picChg chg="del">
          <ac:chgData name="Conroy, Kimberly J." userId="5d0bfce3-9247-4042-8ca7-1ac28a70a8ee" providerId="ADAL" clId="{511A1B37-975E-45B1-8D25-956AD8598067}" dt="2024-12-12T18:29:50.339" v="12"/>
          <ac:picMkLst>
            <pc:docMk/>
            <pc:sldMk cId="3803569422" sldId="269"/>
            <ac:picMk id="34" creationId="{50724792-9B28-72FF-FB02-700259C38A0B}"/>
          </ac:picMkLst>
        </pc:picChg>
        <pc:picChg chg="add mod">
          <ac:chgData name="Conroy, Kimberly J." userId="5d0bfce3-9247-4042-8ca7-1ac28a70a8ee" providerId="ADAL" clId="{511A1B37-975E-45B1-8D25-956AD8598067}" dt="2024-12-13T18:16:16.289" v="975"/>
          <ac:picMkLst>
            <pc:docMk/>
            <pc:sldMk cId="3803569422" sldId="269"/>
            <ac:picMk id="37" creationId="{2A067651-22DC-0795-AD72-D09DFFDC31B1}"/>
          </ac:picMkLst>
        </pc:picChg>
      </pc:sldChg>
      <pc:sldChg chg="addSp delSp modSp mod modTransition modAnim">
        <pc:chgData name="Conroy, Kimberly J." userId="5d0bfce3-9247-4042-8ca7-1ac28a70a8ee" providerId="ADAL" clId="{511A1B37-975E-45B1-8D25-956AD8598067}" dt="2024-12-18T19:34:14.709" v="1200"/>
        <pc:sldMkLst>
          <pc:docMk/>
          <pc:sldMk cId="1754383278" sldId="270"/>
        </pc:sldMkLst>
        <pc:spChg chg="mod ord">
          <ac:chgData name="Conroy, Kimberly J." userId="5d0bfce3-9247-4042-8ca7-1ac28a70a8ee" providerId="ADAL" clId="{511A1B37-975E-45B1-8D25-956AD8598067}" dt="2024-12-18T15:03:40.392" v="1186" actId="1076"/>
          <ac:spMkLst>
            <pc:docMk/>
            <pc:sldMk cId="1754383278" sldId="270"/>
            <ac:spMk id="13" creationId="{79B19AE1-33FC-6C8F-9615-B2CC20FB685A}"/>
          </ac:spMkLst>
        </pc:spChg>
        <pc:spChg chg="mod">
          <ac:chgData name="Conroy, Kimberly J." userId="5d0bfce3-9247-4042-8ca7-1ac28a70a8ee" providerId="ADAL" clId="{511A1B37-975E-45B1-8D25-956AD8598067}" dt="2024-12-18T15:04:25.977" v="1197" actId="20577"/>
          <ac:spMkLst>
            <pc:docMk/>
            <pc:sldMk cId="1754383278" sldId="270"/>
            <ac:spMk id="15" creationId="{031F26FB-90ED-8F2D-CFE9-A1B9CD7E18DA}"/>
          </ac:spMkLst>
        </pc:spChg>
        <pc:spChg chg="mod ord">
          <ac:chgData name="Conroy, Kimberly J." userId="5d0bfce3-9247-4042-8ca7-1ac28a70a8ee" providerId="ADAL" clId="{511A1B37-975E-45B1-8D25-956AD8598067}" dt="2024-12-18T15:03:11.702" v="1173" actId="14100"/>
          <ac:spMkLst>
            <pc:docMk/>
            <pc:sldMk cId="1754383278" sldId="270"/>
            <ac:spMk id="17" creationId="{F047FD3A-18B9-974D-CE1B-4A7E0A3D3514}"/>
          </ac:spMkLst>
        </pc:spChg>
        <pc:spChg chg="mod ord">
          <ac:chgData name="Conroy, Kimberly J." userId="5d0bfce3-9247-4042-8ca7-1ac28a70a8ee" providerId="ADAL" clId="{511A1B37-975E-45B1-8D25-956AD8598067}" dt="2024-12-18T15:02:56.280" v="1170" actId="14100"/>
          <ac:spMkLst>
            <pc:docMk/>
            <pc:sldMk cId="1754383278" sldId="270"/>
            <ac:spMk id="20" creationId="{F8E6E899-EAE9-8182-E15A-372581F80100}"/>
          </ac:spMkLst>
        </pc:spChg>
        <pc:spChg chg="mod ord">
          <ac:chgData name="Conroy, Kimberly J." userId="5d0bfce3-9247-4042-8ca7-1ac28a70a8ee" providerId="ADAL" clId="{511A1B37-975E-45B1-8D25-956AD8598067}" dt="2024-12-18T15:03:31.029" v="1184" actId="1038"/>
          <ac:spMkLst>
            <pc:docMk/>
            <pc:sldMk cId="1754383278" sldId="270"/>
            <ac:spMk id="21" creationId="{C9A23B57-EF24-09B8-DDBE-9ADBC7BFEE48}"/>
          </ac:spMkLst>
        </pc:spChg>
        <pc:picChg chg="add mod">
          <ac:chgData name="Conroy, Kimberly J." userId="5d0bfce3-9247-4042-8ca7-1ac28a70a8ee" providerId="ADAL" clId="{511A1B37-975E-45B1-8D25-956AD8598067}" dt="2024-12-18T15:02:27.563" v="1157" actId="1076"/>
          <ac:picMkLst>
            <pc:docMk/>
            <pc:sldMk cId="1754383278" sldId="270"/>
            <ac:picMk id="2" creationId="{4AC09505-8ECA-022D-DEA2-C10658263E18}"/>
          </ac:picMkLst>
        </pc:picChg>
        <pc:picChg chg="del">
          <ac:chgData name="Conroy, Kimberly J." userId="5d0bfce3-9247-4042-8ca7-1ac28a70a8ee" providerId="ADAL" clId="{511A1B37-975E-45B1-8D25-956AD8598067}" dt="2024-12-12T18:29:50.339" v="12"/>
          <ac:picMkLst>
            <pc:docMk/>
            <pc:sldMk cId="1754383278" sldId="270"/>
            <ac:picMk id="3" creationId="{38351353-9920-A909-8BD3-4628F431D092}"/>
          </ac:picMkLst>
        </pc:picChg>
        <pc:picChg chg="add del mod ord">
          <ac:chgData name="Conroy, Kimberly J." userId="5d0bfce3-9247-4042-8ca7-1ac28a70a8ee" providerId="ADAL" clId="{511A1B37-975E-45B1-8D25-956AD8598067}" dt="2024-12-18T19:34:14.709" v="1200"/>
          <ac:picMkLst>
            <pc:docMk/>
            <pc:sldMk cId="1754383278" sldId="270"/>
            <ac:picMk id="4" creationId="{AC09D744-948D-C95F-DF69-608C280C2F9C}"/>
          </ac:picMkLst>
        </pc:picChg>
        <pc:picChg chg="add mod">
          <ac:chgData name="Conroy, Kimberly J." userId="5d0bfce3-9247-4042-8ca7-1ac28a70a8ee" providerId="ADAL" clId="{511A1B37-975E-45B1-8D25-956AD8598067}" dt="2024-12-18T19:34:14.709" v="1200"/>
          <ac:picMkLst>
            <pc:docMk/>
            <pc:sldMk cId="1754383278" sldId="270"/>
            <ac:picMk id="5" creationId="{CF74068D-4C3C-910F-A8A2-D4F65B755418}"/>
          </ac:picMkLst>
        </pc:picChg>
        <pc:picChg chg="add del mod">
          <ac:chgData name="Conroy, Kimberly J." userId="5d0bfce3-9247-4042-8ca7-1ac28a70a8ee" providerId="ADAL" clId="{511A1B37-975E-45B1-8D25-956AD8598067}" dt="2024-12-13T18:09:12.004" v="962"/>
          <ac:picMkLst>
            <pc:docMk/>
            <pc:sldMk cId="1754383278" sldId="270"/>
            <ac:picMk id="9" creationId="{381B36D9-2B92-2452-BABD-347BA4345DC3}"/>
          </ac:picMkLst>
        </pc:picChg>
        <pc:picChg chg="del">
          <ac:chgData name="Conroy, Kimberly J." userId="5d0bfce3-9247-4042-8ca7-1ac28a70a8ee" providerId="ADAL" clId="{511A1B37-975E-45B1-8D25-956AD8598067}" dt="2024-12-18T15:02:11.847" v="1152" actId="478"/>
          <ac:picMkLst>
            <pc:docMk/>
            <pc:sldMk cId="1754383278" sldId="270"/>
            <ac:picMk id="19" creationId="{F0474347-C2A7-B866-8A13-7F918D4250C7}"/>
          </ac:picMkLst>
        </pc:picChg>
        <pc:picChg chg="add del mod">
          <ac:chgData name="Conroy, Kimberly J." userId="5d0bfce3-9247-4042-8ca7-1ac28a70a8ee" providerId="ADAL" clId="{511A1B37-975E-45B1-8D25-956AD8598067}" dt="2024-12-18T19:33:54.070" v="1199"/>
          <ac:picMkLst>
            <pc:docMk/>
            <pc:sldMk cId="1754383278" sldId="270"/>
            <ac:picMk id="28" creationId="{88B5B061-7DC3-5837-2540-443BEC503E3A}"/>
          </ac:picMkLst>
        </pc:picChg>
      </pc:sldChg>
      <pc:sldChg chg="addSp delSp modSp mod modTransition modAnim">
        <pc:chgData name="Conroy, Kimberly J." userId="5d0bfce3-9247-4042-8ca7-1ac28a70a8ee" providerId="ADAL" clId="{511A1B37-975E-45B1-8D25-956AD8598067}" dt="2024-12-13T18:19:52.382" v="984"/>
        <pc:sldMkLst>
          <pc:docMk/>
          <pc:sldMk cId="1256241319" sldId="271"/>
        </pc:sldMkLst>
        <pc:picChg chg="del">
          <ac:chgData name="Conroy, Kimberly J." userId="5d0bfce3-9247-4042-8ca7-1ac28a70a8ee" providerId="ADAL" clId="{511A1B37-975E-45B1-8D25-956AD8598067}" dt="2024-12-12T18:29:50.339" v="12"/>
          <ac:picMkLst>
            <pc:docMk/>
            <pc:sldMk cId="1256241319" sldId="271"/>
            <ac:picMk id="3" creationId="{8C40EB11-76E4-BEBA-425B-9CDC351E7554}"/>
          </ac:picMkLst>
        </pc:picChg>
        <pc:picChg chg="add del mod">
          <ac:chgData name="Conroy, Kimberly J." userId="5d0bfce3-9247-4042-8ca7-1ac28a70a8ee" providerId="ADAL" clId="{511A1B37-975E-45B1-8D25-956AD8598067}" dt="2024-12-12T19:52:00.525" v="44"/>
          <ac:picMkLst>
            <pc:docMk/>
            <pc:sldMk cId="1256241319" sldId="271"/>
            <ac:picMk id="11" creationId="{5B917B75-DD5C-6A3F-DC3C-31378E015431}"/>
          </ac:picMkLst>
        </pc:picChg>
        <pc:picChg chg="add del mod ord">
          <ac:chgData name="Conroy, Kimberly J." userId="5d0bfce3-9247-4042-8ca7-1ac28a70a8ee" providerId="ADAL" clId="{511A1B37-975E-45B1-8D25-956AD8598067}" dt="2024-12-12T19:52:16.989" v="45"/>
          <ac:picMkLst>
            <pc:docMk/>
            <pc:sldMk cId="1256241319" sldId="271"/>
            <ac:picMk id="18" creationId="{E9C5995D-88BB-DDB7-C1B0-79AD7EFB4242}"/>
          </ac:picMkLst>
        </pc:picChg>
        <pc:picChg chg="add del mod">
          <ac:chgData name="Conroy, Kimberly J." userId="5d0bfce3-9247-4042-8ca7-1ac28a70a8ee" providerId="ADAL" clId="{511A1B37-975E-45B1-8D25-956AD8598067}" dt="2024-12-13T18:09:12.004" v="962"/>
          <ac:picMkLst>
            <pc:docMk/>
            <pc:sldMk cId="1256241319" sldId="271"/>
            <ac:picMk id="19" creationId="{29256A77-46EF-6E65-FED4-5E582A4BD049}"/>
          </ac:picMkLst>
        </pc:picChg>
        <pc:picChg chg="add del mod">
          <ac:chgData name="Conroy, Kimberly J." userId="5d0bfce3-9247-4042-8ca7-1ac28a70a8ee" providerId="ADAL" clId="{511A1B37-975E-45B1-8D25-956AD8598067}" dt="2024-12-13T18:19:06.812" v="980"/>
          <ac:picMkLst>
            <pc:docMk/>
            <pc:sldMk cId="1256241319" sldId="271"/>
            <ac:picMk id="27" creationId="{883F88EB-42AE-4EEA-D318-1728DAD594D4}"/>
          </ac:picMkLst>
        </pc:picChg>
        <pc:picChg chg="add del mod ord">
          <ac:chgData name="Conroy, Kimberly J." userId="5d0bfce3-9247-4042-8ca7-1ac28a70a8ee" providerId="ADAL" clId="{511A1B37-975E-45B1-8D25-956AD8598067}" dt="2024-12-13T18:19:24.031" v="981"/>
          <ac:picMkLst>
            <pc:docMk/>
            <pc:sldMk cId="1256241319" sldId="271"/>
            <ac:picMk id="31" creationId="{22012312-9FA0-E796-13E6-5FD93B4683FB}"/>
          </ac:picMkLst>
        </pc:picChg>
        <pc:picChg chg="add del mod">
          <ac:chgData name="Conroy, Kimberly J." userId="5d0bfce3-9247-4042-8ca7-1ac28a70a8ee" providerId="ADAL" clId="{511A1B37-975E-45B1-8D25-956AD8598067}" dt="2024-12-13T18:19:34.496" v="983"/>
          <ac:picMkLst>
            <pc:docMk/>
            <pc:sldMk cId="1256241319" sldId="271"/>
            <ac:picMk id="32" creationId="{AE4FD7B1-0C1E-85EC-AFD9-677E656D8C1E}"/>
          </ac:picMkLst>
        </pc:picChg>
        <pc:picChg chg="add del mod ord">
          <ac:chgData name="Conroy, Kimberly J." userId="5d0bfce3-9247-4042-8ca7-1ac28a70a8ee" providerId="ADAL" clId="{511A1B37-975E-45B1-8D25-956AD8598067}" dt="2024-12-13T18:19:52.382" v="984"/>
          <ac:picMkLst>
            <pc:docMk/>
            <pc:sldMk cId="1256241319" sldId="271"/>
            <ac:picMk id="36" creationId="{B0932D5A-3F29-AE7C-F012-2560749D92DC}"/>
          </ac:picMkLst>
        </pc:picChg>
        <pc:picChg chg="add mod">
          <ac:chgData name="Conroy, Kimberly J." userId="5d0bfce3-9247-4042-8ca7-1ac28a70a8ee" providerId="ADAL" clId="{511A1B37-975E-45B1-8D25-956AD8598067}" dt="2024-12-13T18:19:52.382" v="984"/>
          <ac:picMkLst>
            <pc:docMk/>
            <pc:sldMk cId="1256241319" sldId="271"/>
            <ac:picMk id="37" creationId="{E5A11852-E667-CE56-9894-362FF58F544C}"/>
          </ac:picMkLst>
        </pc:picChg>
      </pc:sldChg>
      <pc:sldChg chg="addSp delSp modSp mod modTransition modAnim">
        <pc:chgData name="Conroy, Kimberly J." userId="5d0bfce3-9247-4042-8ca7-1ac28a70a8ee" providerId="ADAL" clId="{511A1B37-975E-45B1-8D25-956AD8598067}" dt="2024-12-13T18:26:57.318" v="995"/>
        <pc:sldMkLst>
          <pc:docMk/>
          <pc:sldMk cId="3956288400" sldId="272"/>
        </pc:sldMkLst>
        <pc:picChg chg="add del mod">
          <ac:chgData name="Conroy, Kimberly J." userId="5d0bfce3-9247-4042-8ca7-1ac28a70a8ee" providerId="ADAL" clId="{511A1B37-975E-45B1-8D25-956AD8598067}" dt="2024-12-12T19:56:47.489" v="56"/>
          <ac:picMkLst>
            <pc:docMk/>
            <pc:sldMk cId="3956288400" sldId="272"/>
            <ac:picMk id="15" creationId="{D72109ED-7C02-5F28-DDEC-AE8636FE478C}"/>
          </ac:picMkLst>
        </pc:picChg>
        <pc:picChg chg="del">
          <ac:chgData name="Conroy, Kimberly J." userId="5d0bfce3-9247-4042-8ca7-1ac28a70a8ee" providerId="ADAL" clId="{511A1B37-975E-45B1-8D25-956AD8598067}" dt="2024-12-12T18:29:50.339" v="12"/>
          <ac:picMkLst>
            <pc:docMk/>
            <pc:sldMk cId="3956288400" sldId="272"/>
            <ac:picMk id="18" creationId="{4581E584-12A6-9BA3-641B-3590D97F7CEA}"/>
          </ac:picMkLst>
        </pc:picChg>
        <pc:picChg chg="add del mod ord">
          <ac:chgData name="Conroy, Kimberly J." userId="5d0bfce3-9247-4042-8ca7-1ac28a70a8ee" providerId="ADAL" clId="{511A1B37-975E-45B1-8D25-956AD8598067}" dt="2024-12-12T19:56:54.032" v="57"/>
          <ac:picMkLst>
            <pc:docMk/>
            <pc:sldMk cId="3956288400" sldId="272"/>
            <ac:picMk id="25" creationId="{6BF6CAFD-3C4C-CFAD-DBD4-5E99BB72704C}"/>
          </ac:picMkLst>
        </pc:picChg>
        <pc:picChg chg="add del mod">
          <ac:chgData name="Conroy, Kimberly J." userId="5d0bfce3-9247-4042-8ca7-1ac28a70a8ee" providerId="ADAL" clId="{511A1B37-975E-45B1-8D25-956AD8598067}" dt="2024-12-12T19:56:56.921" v="59"/>
          <ac:picMkLst>
            <pc:docMk/>
            <pc:sldMk cId="3956288400" sldId="272"/>
            <ac:picMk id="26" creationId="{6FA33A33-F214-6084-0AA6-7FE84ACCA62F}"/>
          </ac:picMkLst>
        </pc:picChg>
        <pc:picChg chg="add del mod ord">
          <ac:chgData name="Conroy, Kimberly J." userId="5d0bfce3-9247-4042-8ca7-1ac28a70a8ee" providerId="ADAL" clId="{511A1B37-975E-45B1-8D25-956AD8598067}" dt="2024-12-12T19:57:07.534" v="60"/>
          <ac:picMkLst>
            <pc:docMk/>
            <pc:sldMk cId="3956288400" sldId="272"/>
            <ac:picMk id="28" creationId="{00562D5A-414B-39A7-9969-9FAF518D3A84}"/>
          </ac:picMkLst>
        </pc:picChg>
        <pc:picChg chg="add del mod">
          <ac:chgData name="Conroy, Kimberly J." userId="5d0bfce3-9247-4042-8ca7-1ac28a70a8ee" providerId="ADAL" clId="{511A1B37-975E-45B1-8D25-956AD8598067}" dt="2024-12-12T19:57:10.712" v="62"/>
          <ac:picMkLst>
            <pc:docMk/>
            <pc:sldMk cId="3956288400" sldId="272"/>
            <ac:picMk id="29" creationId="{0CEFAF0A-169E-F24C-BB2B-74C86A9448CE}"/>
          </ac:picMkLst>
        </pc:picChg>
        <pc:picChg chg="add del mod ord">
          <ac:chgData name="Conroy, Kimberly J." userId="5d0bfce3-9247-4042-8ca7-1ac28a70a8ee" providerId="ADAL" clId="{511A1B37-975E-45B1-8D25-956AD8598067}" dt="2024-12-12T19:57:26.137" v="63"/>
          <ac:picMkLst>
            <pc:docMk/>
            <pc:sldMk cId="3956288400" sldId="272"/>
            <ac:picMk id="32" creationId="{EB03C266-E808-A9E7-A4B9-A474A29B83CD}"/>
          </ac:picMkLst>
        </pc:picChg>
        <pc:picChg chg="add del mod">
          <ac:chgData name="Conroy, Kimberly J." userId="5d0bfce3-9247-4042-8ca7-1ac28a70a8ee" providerId="ADAL" clId="{511A1B37-975E-45B1-8D25-956AD8598067}" dt="2024-12-12T19:57:29.951" v="65"/>
          <ac:picMkLst>
            <pc:docMk/>
            <pc:sldMk cId="3956288400" sldId="272"/>
            <ac:picMk id="33" creationId="{1F36AA19-0A42-AEDE-FFBB-DF402F75B92A}"/>
          </ac:picMkLst>
        </pc:picChg>
        <pc:picChg chg="add del mod ord">
          <ac:chgData name="Conroy, Kimberly J." userId="5d0bfce3-9247-4042-8ca7-1ac28a70a8ee" providerId="ADAL" clId="{511A1B37-975E-45B1-8D25-956AD8598067}" dt="2024-12-12T19:58:11.045" v="66"/>
          <ac:picMkLst>
            <pc:docMk/>
            <pc:sldMk cId="3956288400" sldId="272"/>
            <ac:picMk id="36" creationId="{B6B29079-DD6D-C8E7-8DFB-D595B0BC5820}"/>
          </ac:picMkLst>
        </pc:picChg>
        <pc:picChg chg="add del mod">
          <ac:chgData name="Conroy, Kimberly J." userId="5d0bfce3-9247-4042-8ca7-1ac28a70a8ee" providerId="ADAL" clId="{511A1B37-975E-45B1-8D25-956AD8598067}" dt="2024-12-12T19:58:44.317" v="72"/>
          <ac:picMkLst>
            <pc:docMk/>
            <pc:sldMk cId="3956288400" sldId="272"/>
            <ac:picMk id="37" creationId="{C16D3368-8B4F-30F8-F4F0-5E1E23C16E6B}"/>
          </ac:picMkLst>
        </pc:picChg>
        <pc:picChg chg="add del mod ord">
          <ac:chgData name="Conroy, Kimberly J." userId="5d0bfce3-9247-4042-8ca7-1ac28a70a8ee" providerId="ADAL" clId="{511A1B37-975E-45B1-8D25-956AD8598067}" dt="2024-12-12T19:58:59.225" v="73"/>
          <ac:picMkLst>
            <pc:docMk/>
            <pc:sldMk cId="3956288400" sldId="272"/>
            <ac:picMk id="42" creationId="{7F4B4EF6-37F1-DB22-D094-DCBCDF352C39}"/>
          </ac:picMkLst>
        </pc:picChg>
        <pc:picChg chg="add del mod">
          <ac:chgData name="Conroy, Kimberly J." userId="5d0bfce3-9247-4042-8ca7-1ac28a70a8ee" providerId="ADAL" clId="{511A1B37-975E-45B1-8D25-956AD8598067}" dt="2024-12-12T19:59:03.390" v="75"/>
          <ac:picMkLst>
            <pc:docMk/>
            <pc:sldMk cId="3956288400" sldId="272"/>
            <ac:picMk id="43" creationId="{45C5C4BB-FEE9-E801-212D-A151ACFC1F93}"/>
          </ac:picMkLst>
        </pc:picChg>
        <pc:picChg chg="add del mod ord">
          <ac:chgData name="Conroy, Kimberly J." userId="5d0bfce3-9247-4042-8ca7-1ac28a70a8ee" providerId="ADAL" clId="{511A1B37-975E-45B1-8D25-956AD8598067}" dt="2024-12-12T19:59:45.776" v="76"/>
          <ac:picMkLst>
            <pc:docMk/>
            <pc:sldMk cId="3956288400" sldId="272"/>
            <ac:picMk id="46" creationId="{9E6619C9-B85A-085D-8949-94E36C7964C6}"/>
          </ac:picMkLst>
        </pc:picChg>
        <pc:picChg chg="add del mod">
          <ac:chgData name="Conroy, Kimberly J." userId="5d0bfce3-9247-4042-8ca7-1ac28a70a8ee" providerId="ADAL" clId="{511A1B37-975E-45B1-8D25-956AD8598067}" dt="2024-12-13T18:09:12.004" v="962"/>
          <ac:picMkLst>
            <pc:docMk/>
            <pc:sldMk cId="3956288400" sldId="272"/>
            <ac:picMk id="47" creationId="{E0CD6BC8-64C3-88DB-F3EB-B56499BE3366}"/>
          </ac:picMkLst>
        </pc:picChg>
        <pc:picChg chg="add del mod">
          <ac:chgData name="Conroy, Kimberly J." userId="5d0bfce3-9247-4042-8ca7-1ac28a70a8ee" providerId="ADAL" clId="{511A1B37-975E-45B1-8D25-956AD8598067}" dt="2024-12-13T18:22:58.381" v="991"/>
          <ac:picMkLst>
            <pc:docMk/>
            <pc:sldMk cId="3956288400" sldId="272"/>
            <ac:picMk id="109" creationId="{F4E290E4-E5A2-A3D4-57A6-8D6C4F8B91ED}"/>
          </ac:picMkLst>
        </pc:picChg>
        <pc:picChg chg="add del mod ord">
          <ac:chgData name="Conroy, Kimberly J." userId="5d0bfce3-9247-4042-8ca7-1ac28a70a8ee" providerId="ADAL" clId="{511A1B37-975E-45B1-8D25-956AD8598067}" dt="2024-12-13T18:23:44.304" v="992"/>
          <ac:picMkLst>
            <pc:docMk/>
            <pc:sldMk cId="3956288400" sldId="272"/>
            <ac:picMk id="112" creationId="{C87DD750-F00E-BC38-551B-AA2DAB1CB2E9}"/>
          </ac:picMkLst>
        </pc:picChg>
        <pc:picChg chg="add del mod">
          <ac:chgData name="Conroy, Kimberly J." userId="5d0bfce3-9247-4042-8ca7-1ac28a70a8ee" providerId="ADAL" clId="{511A1B37-975E-45B1-8D25-956AD8598067}" dt="2024-12-13T18:26:11.942" v="994"/>
          <ac:picMkLst>
            <pc:docMk/>
            <pc:sldMk cId="3956288400" sldId="272"/>
            <ac:picMk id="113" creationId="{4BD66636-E767-4DEA-A421-B33648750E02}"/>
          </ac:picMkLst>
        </pc:picChg>
        <pc:picChg chg="add del mod ord">
          <ac:chgData name="Conroy, Kimberly J." userId="5d0bfce3-9247-4042-8ca7-1ac28a70a8ee" providerId="ADAL" clId="{511A1B37-975E-45B1-8D25-956AD8598067}" dt="2024-12-13T18:26:57.318" v="995"/>
          <ac:picMkLst>
            <pc:docMk/>
            <pc:sldMk cId="3956288400" sldId="272"/>
            <ac:picMk id="118" creationId="{712F2686-FE73-EA3A-9ED3-D2A93562CCB8}"/>
          </ac:picMkLst>
        </pc:picChg>
        <pc:picChg chg="add mod">
          <ac:chgData name="Conroy, Kimberly J." userId="5d0bfce3-9247-4042-8ca7-1ac28a70a8ee" providerId="ADAL" clId="{511A1B37-975E-45B1-8D25-956AD8598067}" dt="2024-12-13T18:26:57.318" v="995"/>
          <ac:picMkLst>
            <pc:docMk/>
            <pc:sldMk cId="3956288400" sldId="272"/>
            <ac:picMk id="119" creationId="{D1A635EE-1C5E-E349-E27C-C174E64694C0}"/>
          </ac:picMkLst>
        </pc:picChg>
      </pc:sldChg>
      <pc:sldChg chg="addSp delSp modSp mod modTransition modAnim">
        <pc:chgData name="Conroy, Kimberly J." userId="5d0bfce3-9247-4042-8ca7-1ac28a70a8ee" providerId="ADAL" clId="{511A1B37-975E-45B1-8D25-956AD8598067}" dt="2024-12-18T20:10:08.025" v="1243"/>
        <pc:sldMkLst>
          <pc:docMk/>
          <pc:sldMk cId="2212654220" sldId="273"/>
        </pc:sldMkLst>
        <pc:picChg chg="add del mod">
          <ac:chgData name="Conroy, Kimberly J." userId="5d0bfce3-9247-4042-8ca7-1ac28a70a8ee" providerId="ADAL" clId="{511A1B37-975E-45B1-8D25-956AD8598067}" dt="2024-12-18T19:37:21.858" v="1209"/>
          <ac:picMkLst>
            <pc:docMk/>
            <pc:sldMk cId="2212654220" sldId="273"/>
            <ac:picMk id="18" creationId="{8313F591-EA6E-8896-9CA3-3A910453C05B}"/>
          </ac:picMkLst>
        </pc:picChg>
        <pc:picChg chg="add del mod ord">
          <ac:chgData name="Conroy, Kimberly J." userId="5d0bfce3-9247-4042-8ca7-1ac28a70a8ee" providerId="ADAL" clId="{511A1B37-975E-45B1-8D25-956AD8598067}" dt="2024-12-18T19:37:54.813" v="1210"/>
          <ac:picMkLst>
            <pc:docMk/>
            <pc:sldMk cId="2212654220" sldId="273"/>
            <ac:picMk id="21" creationId="{09CCA883-8EE1-EBCC-223B-E57C188B1BC7}"/>
          </ac:picMkLst>
        </pc:picChg>
        <pc:picChg chg="add del mod">
          <ac:chgData name="Conroy, Kimberly J." userId="5d0bfce3-9247-4042-8ca7-1ac28a70a8ee" providerId="ADAL" clId="{511A1B37-975E-45B1-8D25-956AD8598067}" dt="2024-12-18T19:37:59.675" v="1212"/>
          <ac:picMkLst>
            <pc:docMk/>
            <pc:sldMk cId="2212654220" sldId="273"/>
            <ac:picMk id="22" creationId="{BC37FE2E-5215-98AD-ED04-F34A523EEF37}"/>
          </ac:picMkLst>
        </pc:picChg>
        <pc:picChg chg="add del mod ord">
          <ac:chgData name="Conroy, Kimberly J." userId="5d0bfce3-9247-4042-8ca7-1ac28a70a8ee" providerId="ADAL" clId="{511A1B37-975E-45B1-8D25-956AD8598067}" dt="2024-12-18T19:38:40.499" v="1213"/>
          <ac:picMkLst>
            <pc:docMk/>
            <pc:sldMk cId="2212654220" sldId="273"/>
            <ac:picMk id="25" creationId="{C7F7D5B5-D5FA-557F-21F9-9B63ED6CE344}"/>
          </ac:picMkLst>
        </pc:picChg>
        <pc:picChg chg="add del mod">
          <ac:chgData name="Conroy, Kimberly J." userId="5d0bfce3-9247-4042-8ca7-1ac28a70a8ee" providerId="ADAL" clId="{511A1B37-975E-45B1-8D25-956AD8598067}" dt="2024-12-18T19:38:43.064" v="1215"/>
          <ac:picMkLst>
            <pc:docMk/>
            <pc:sldMk cId="2212654220" sldId="273"/>
            <ac:picMk id="26" creationId="{A96044B1-8B6D-EF66-690B-7C2424C0CD59}"/>
          </ac:picMkLst>
        </pc:picChg>
        <pc:picChg chg="add del mod ord">
          <ac:chgData name="Conroy, Kimberly J." userId="5d0bfce3-9247-4042-8ca7-1ac28a70a8ee" providerId="ADAL" clId="{511A1B37-975E-45B1-8D25-956AD8598067}" dt="2024-12-18T19:39:34.311" v="1216"/>
          <ac:picMkLst>
            <pc:docMk/>
            <pc:sldMk cId="2212654220" sldId="273"/>
            <ac:picMk id="29" creationId="{A3B156E9-9CC3-0108-2262-3DF18CC777A0}"/>
          </ac:picMkLst>
        </pc:picChg>
        <pc:picChg chg="add del mod">
          <ac:chgData name="Conroy, Kimberly J." userId="5d0bfce3-9247-4042-8ca7-1ac28a70a8ee" providerId="ADAL" clId="{511A1B37-975E-45B1-8D25-956AD8598067}" dt="2024-12-18T19:40:25.276" v="1218"/>
          <ac:picMkLst>
            <pc:docMk/>
            <pc:sldMk cId="2212654220" sldId="273"/>
            <ac:picMk id="30" creationId="{F4AF8573-6D86-EEF0-71B9-64F9EAD52CA3}"/>
          </ac:picMkLst>
        </pc:picChg>
        <pc:picChg chg="add del mod ord">
          <ac:chgData name="Conroy, Kimberly J." userId="5d0bfce3-9247-4042-8ca7-1ac28a70a8ee" providerId="ADAL" clId="{511A1B37-975E-45B1-8D25-956AD8598067}" dt="2024-12-18T19:41:15.954" v="1219"/>
          <ac:picMkLst>
            <pc:docMk/>
            <pc:sldMk cId="2212654220" sldId="273"/>
            <ac:picMk id="34" creationId="{E90EACB7-8F91-8682-EA92-BF5CC1AACDD6}"/>
          </ac:picMkLst>
        </pc:picChg>
        <pc:picChg chg="add del mod">
          <ac:chgData name="Conroy, Kimberly J." userId="5d0bfce3-9247-4042-8ca7-1ac28a70a8ee" providerId="ADAL" clId="{511A1B37-975E-45B1-8D25-956AD8598067}" dt="2024-12-18T20:01:31.096" v="1221"/>
          <ac:picMkLst>
            <pc:docMk/>
            <pc:sldMk cId="2212654220" sldId="273"/>
            <ac:picMk id="35" creationId="{2B50F765-D876-EF4A-F5D3-0A0D32F02577}"/>
          </ac:picMkLst>
        </pc:picChg>
        <pc:picChg chg="del">
          <ac:chgData name="Conroy, Kimberly J." userId="5d0bfce3-9247-4042-8ca7-1ac28a70a8ee" providerId="ADAL" clId="{511A1B37-975E-45B1-8D25-956AD8598067}" dt="2024-12-12T18:29:50.339" v="12"/>
          <ac:picMkLst>
            <pc:docMk/>
            <pc:sldMk cId="2212654220" sldId="273"/>
            <ac:picMk id="40" creationId="{AEBCFC41-BA17-866A-A04E-1712F8873567}"/>
          </ac:picMkLst>
        </pc:picChg>
        <pc:picChg chg="add del mod ord">
          <ac:chgData name="Conroy, Kimberly J." userId="5d0bfce3-9247-4042-8ca7-1ac28a70a8ee" providerId="ADAL" clId="{511A1B37-975E-45B1-8D25-956AD8598067}" dt="2024-12-18T20:02:22.902" v="1222"/>
          <ac:picMkLst>
            <pc:docMk/>
            <pc:sldMk cId="2212654220" sldId="273"/>
            <ac:picMk id="40" creationId="{FFE6E0D9-7C66-8C98-3F85-2F861077A047}"/>
          </ac:picMkLst>
        </pc:picChg>
        <pc:picChg chg="add del mod">
          <ac:chgData name="Conroy, Kimberly J." userId="5d0bfce3-9247-4042-8ca7-1ac28a70a8ee" providerId="ADAL" clId="{511A1B37-975E-45B1-8D25-956AD8598067}" dt="2024-12-18T20:03:01.346" v="1224"/>
          <ac:picMkLst>
            <pc:docMk/>
            <pc:sldMk cId="2212654220" sldId="273"/>
            <ac:picMk id="41" creationId="{B4912FD5-BC58-941E-DFDA-6B93A7D0F8AE}"/>
          </ac:picMkLst>
        </pc:picChg>
        <pc:picChg chg="add del mod ord">
          <ac:chgData name="Conroy, Kimberly J." userId="5d0bfce3-9247-4042-8ca7-1ac28a70a8ee" providerId="ADAL" clId="{511A1B37-975E-45B1-8D25-956AD8598067}" dt="2024-12-18T20:03:50.830" v="1225"/>
          <ac:picMkLst>
            <pc:docMk/>
            <pc:sldMk cId="2212654220" sldId="273"/>
            <ac:picMk id="45" creationId="{A1A1FAA4-DF80-E179-56D0-0553F6731872}"/>
          </ac:picMkLst>
        </pc:picChg>
        <pc:picChg chg="add del mod">
          <ac:chgData name="Conroy, Kimberly J." userId="5d0bfce3-9247-4042-8ca7-1ac28a70a8ee" providerId="ADAL" clId="{511A1B37-975E-45B1-8D25-956AD8598067}" dt="2024-12-18T20:04:01.152" v="1227"/>
          <ac:picMkLst>
            <pc:docMk/>
            <pc:sldMk cId="2212654220" sldId="273"/>
            <ac:picMk id="46" creationId="{D67A6BAE-D37A-A001-863E-2434BC12F4E5}"/>
          </ac:picMkLst>
        </pc:picChg>
        <pc:picChg chg="add del mod ord">
          <ac:chgData name="Conroy, Kimberly J." userId="5d0bfce3-9247-4042-8ca7-1ac28a70a8ee" providerId="ADAL" clId="{511A1B37-975E-45B1-8D25-956AD8598067}" dt="2024-12-18T20:04:52.869" v="1228"/>
          <ac:picMkLst>
            <pc:docMk/>
            <pc:sldMk cId="2212654220" sldId="273"/>
            <ac:picMk id="50" creationId="{A78B0715-CC9C-96E1-404A-5684AD015F69}"/>
          </ac:picMkLst>
        </pc:picChg>
        <pc:picChg chg="add del mod">
          <ac:chgData name="Conroy, Kimberly J." userId="5d0bfce3-9247-4042-8ca7-1ac28a70a8ee" providerId="ADAL" clId="{511A1B37-975E-45B1-8D25-956AD8598067}" dt="2024-12-18T20:05:34.090" v="1230"/>
          <ac:picMkLst>
            <pc:docMk/>
            <pc:sldMk cId="2212654220" sldId="273"/>
            <ac:picMk id="51" creationId="{27ED2683-F20D-CECD-5CED-BC48A1853218}"/>
          </ac:picMkLst>
        </pc:picChg>
        <pc:picChg chg="add del mod ord">
          <ac:chgData name="Conroy, Kimberly J." userId="5d0bfce3-9247-4042-8ca7-1ac28a70a8ee" providerId="ADAL" clId="{511A1B37-975E-45B1-8D25-956AD8598067}" dt="2024-12-18T20:06:10.639" v="1231"/>
          <ac:picMkLst>
            <pc:docMk/>
            <pc:sldMk cId="2212654220" sldId="273"/>
            <ac:picMk id="55" creationId="{F0E9C3E1-6D5B-E7AA-8DD0-FFE327301C54}"/>
          </ac:picMkLst>
        </pc:picChg>
        <pc:picChg chg="add del mod">
          <ac:chgData name="Conroy, Kimberly J." userId="5d0bfce3-9247-4042-8ca7-1ac28a70a8ee" providerId="ADAL" clId="{511A1B37-975E-45B1-8D25-956AD8598067}" dt="2024-12-18T20:06:12.753" v="1233"/>
          <ac:picMkLst>
            <pc:docMk/>
            <pc:sldMk cId="2212654220" sldId="273"/>
            <ac:picMk id="56" creationId="{113405DC-BD2F-5E69-BC8F-F0C333C0A589}"/>
          </ac:picMkLst>
        </pc:picChg>
        <pc:picChg chg="add del mod ord">
          <ac:chgData name="Conroy, Kimberly J." userId="5d0bfce3-9247-4042-8ca7-1ac28a70a8ee" providerId="ADAL" clId="{511A1B37-975E-45B1-8D25-956AD8598067}" dt="2024-12-18T20:07:04.366" v="1234"/>
          <ac:picMkLst>
            <pc:docMk/>
            <pc:sldMk cId="2212654220" sldId="273"/>
            <ac:picMk id="59" creationId="{AB59E6FE-0C70-40C5-B695-CE6118807AC2}"/>
          </ac:picMkLst>
        </pc:picChg>
        <pc:picChg chg="add del mod">
          <ac:chgData name="Conroy, Kimberly J." userId="5d0bfce3-9247-4042-8ca7-1ac28a70a8ee" providerId="ADAL" clId="{511A1B37-975E-45B1-8D25-956AD8598067}" dt="2024-12-18T20:08:12.120" v="1239"/>
          <ac:picMkLst>
            <pc:docMk/>
            <pc:sldMk cId="2212654220" sldId="273"/>
            <ac:picMk id="60" creationId="{8B913950-62F3-312D-E500-5A502A88A674}"/>
          </ac:picMkLst>
        </pc:picChg>
        <pc:picChg chg="add del mod ord">
          <ac:chgData name="Conroy, Kimberly J." userId="5d0bfce3-9247-4042-8ca7-1ac28a70a8ee" providerId="ADAL" clId="{511A1B37-975E-45B1-8D25-956AD8598067}" dt="2024-12-18T20:09:03.486" v="1240"/>
          <ac:picMkLst>
            <pc:docMk/>
            <pc:sldMk cId="2212654220" sldId="273"/>
            <ac:picMk id="65" creationId="{5875A897-8EF2-2C38-F131-C00D3EB63958}"/>
          </ac:picMkLst>
        </pc:picChg>
        <pc:picChg chg="add del mod">
          <ac:chgData name="Conroy, Kimberly J." userId="5d0bfce3-9247-4042-8ca7-1ac28a70a8ee" providerId="ADAL" clId="{511A1B37-975E-45B1-8D25-956AD8598067}" dt="2024-12-18T20:09:16.055" v="1242"/>
          <ac:picMkLst>
            <pc:docMk/>
            <pc:sldMk cId="2212654220" sldId="273"/>
            <ac:picMk id="66" creationId="{3634E750-3770-D04D-A802-725448DCBCD9}"/>
          </ac:picMkLst>
        </pc:picChg>
        <pc:picChg chg="add del mod ord">
          <ac:chgData name="Conroy, Kimberly J." userId="5d0bfce3-9247-4042-8ca7-1ac28a70a8ee" providerId="ADAL" clId="{511A1B37-975E-45B1-8D25-956AD8598067}" dt="2024-12-18T20:10:08.025" v="1243"/>
          <ac:picMkLst>
            <pc:docMk/>
            <pc:sldMk cId="2212654220" sldId="273"/>
            <ac:picMk id="70" creationId="{D2832E90-F79F-9BF3-8048-4E5E5C27DFDC}"/>
          </ac:picMkLst>
        </pc:picChg>
        <pc:picChg chg="add mod">
          <ac:chgData name="Conroy, Kimberly J." userId="5d0bfce3-9247-4042-8ca7-1ac28a70a8ee" providerId="ADAL" clId="{511A1B37-975E-45B1-8D25-956AD8598067}" dt="2024-12-18T20:10:08.025" v="1243"/>
          <ac:picMkLst>
            <pc:docMk/>
            <pc:sldMk cId="2212654220" sldId="273"/>
            <ac:picMk id="71" creationId="{B9B46CA0-3E11-6EFD-5DF9-992CF19D4031}"/>
          </ac:picMkLst>
        </pc:picChg>
        <pc:picChg chg="add del mod">
          <ac:chgData name="Conroy, Kimberly J." userId="5d0bfce3-9247-4042-8ca7-1ac28a70a8ee" providerId="ADAL" clId="{511A1B37-975E-45B1-8D25-956AD8598067}" dt="2024-12-13T14:10:42.099" v="664"/>
          <ac:picMkLst>
            <pc:docMk/>
            <pc:sldMk cId="2212654220" sldId="273"/>
            <ac:picMk id="80" creationId="{AD327F53-49DB-9E66-F96E-12054F777968}"/>
          </ac:picMkLst>
        </pc:picChg>
        <pc:picChg chg="add del mod ord">
          <ac:chgData name="Conroy, Kimberly J." userId="5d0bfce3-9247-4042-8ca7-1ac28a70a8ee" providerId="ADAL" clId="{511A1B37-975E-45B1-8D25-956AD8598067}" dt="2024-12-13T14:11:03.650" v="665"/>
          <ac:picMkLst>
            <pc:docMk/>
            <pc:sldMk cId="2212654220" sldId="273"/>
            <ac:picMk id="84" creationId="{BA565802-A3BE-A20D-0451-4218DAE74D31}"/>
          </ac:picMkLst>
        </pc:picChg>
        <pc:picChg chg="add del mod">
          <ac:chgData name="Conroy, Kimberly J." userId="5d0bfce3-9247-4042-8ca7-1ac28a70a8ee" providerId="ADAL" clId="{511A1B37-975E-45B1-8D25-956AD8598067}" dt="2024-12-13T14:11:13.694" v="667"/>
          <ac:picMkLst>
            <pc:docMk/>
            <pc:sldMk cId="2212654220" sldId="273"/>
            <ac:picMk id="85" creationId="{E57CEBC6-B438-B3D1-3F44-D5E2F7318C9E}"/>
          </ac:picMkLst>
        </pc:picChg>
        <pc:picChg chg="add del mod ord">
          <ac:chgData name="Conroy, Kimberly J." userId="5d0bfce3-9247-4042-8ca7-1ac28a70a8ee" providerId="ADAL" clId="{511A1B37-975E-45B1-8D25-956AD8598067}" dt="2024-12-13T14:11:41.441" v="668"/>
          <ac:picMkLst>
            <pc:docMk/>
            <pc:sldMk cId="2212654220" sldId="273"/>
            <ac:picMk id="88" creationId="{ED5C950B-685B-45B4-9540-FB68C638E1EA}"/>
          </ac:picMkLst>
        </pc:picChg>
        <pc:picChg chg="add del mod">
          <ac:chgData name="Conroy, Kimberly J." userId="5d0bfce3-9247-4042-8ca7-1ac28a70a8ee" providerId="ADAL" clId="{511A1B37-975E-45B1-8D25-956AD8598067}" dt="2024-12-13T14:13:24.661" v="672"/>
          <ac:picMkLst>
            <pc:docMk/>
            <pc:sldMk cId="2212654220" sldId="273"/>
            <ac:picMk id="89" creationId="{9B4ECD02-32CD-E5BC-B741-65060E8B12F0}"/>
          </ac:picMkLst>
        </pc:picChg>
        <pc:picChg chg="add del mod ord">
          <ac:chgData name="Conroy, Kimberly J." userId="5d0bfce3-9247-4042-8ca7-1ac28a70a8ee" providerId="ADAL" clId="{511A1B37-975E-45B1-8D25-956AD8598067}" dt="2024-12-13T14:14:16.856" v="673"/>
          <ac:picMkLst>
            <pc:docMk/>
            <pc:sldMk cId="2212654220" sldId="273"/>
            <ac:picMk id="93" creationId="{B9C9EF41-9509-22E4-4151-4ABB6252D27A}"/>
          </ac:picMkLst>
        </pc:picChg>
        <pc:picChg chg="add del mod">
          <ac:chgData name="Conroy, Kimberly J." userId="5d0bfce3-9247-4042-8ca7-1ac28a70a8ee" providerId="ADAL" clId="{511A1B37-975E-45B1-8D25-956AD8598067}" dt="2024-12-13T14:14:57.092" v="675"/>
          <ac:picMkLst>
            <pc:docMk/>
            <pc:sldMk cId="2212654220" sldId="273"/>
            <ac:picMk id="94" creationId="{A0FD5042-9E9C-86E5-96E4-0CEC1604634E}"/>
          </ac:picMkLst>
        </pc:picChg>
        <pc:picChg chg="add del mod ord">
          <ac:chgData name="Conroy, Kimberly J." userId="5d0bfce3-9247-4042-8ca7-1ac28a70a8ee" providerId="ADAL" clId="{511A1B37-975E-45B1-8D25-956AD8598067}" dt="2024-12-13T14:15:50.285" v="676"/>
          <ac:picMkLst>
            <pc:docMk/>
            <pc:sldMk cId="2212654220" sldId="273"/>
            <ac:picMk id="98" creationId="{A7E44618-C62B-B3EA-7BEA-50054E6706A5}"/>
          </ac:picMkLst>
        </pc:picChg>
        <pc:picChg chg="add del mod">
          <ac:chgData name="Conroy, Kimberly J." userId="5d0bfce3-9247-4042-8ca7-1ac28a70a8ee" providerId="ADAL" clId="{511A1B37-975E-45B1-8D25-956AD8598067}" dt="2024-12-13T14:16:00.838" v="678"/>
          <ac:picMkLst>
            <pc:docMk/>
            <pc:sldMk cId="2212654220" sldId="273"/>
            <ac:picMk id="99" creationId="{159E7388-3ABC-3A84-0604-A39BD68A7231}"/>
          </ac:picMkLst>
        </pc:picChg>
        <pc:picChg chg="add del mod ord">
          <ac:chgData name="Conroy, Kimberly J." userId="5d0bfce3-9247-4042-8ca7-1ac28a70a8ee" providerId="ADAL" clId="{511A1B37-975E-45B1-8D25-956AD8598067}" dt="2024-12-13T14:16:52.116" v="679"/>
          <ac:picMkLst>
            <pc:docMk/>
            <pc:sldMk cId="2212654220" sldId="273"/>
            <ac:picMk id="102" creationId="{A5C9487D-2033-C4AD-F859-C82D58952278}"/>
          </ac:picMkLst>
        </pc:picChg>
        <pc:picChg chg="add del mod">
          <ac:chgData name="Conroy, Kimberly J." userId="5d0bfce3-9247-4042-8ca7-1ac28a70a8ee" providerId="ADAL" clId="{511A1B37-975E-45B1-8D25-956AD8598067}" dt="2024-12-13T14:17:19.689" v="685"/>
          <ac:picMkLst>
            <pc:docMk/>
            <pc:sldMk cId="2212654220" sldId="273"/>
            <ac:picMk id="103" creationId="{99D8C2FA-8E54-0724-9F1B-79F402983C3D}"/>
          </ac:picMkLst>
        </pc:picChg>
        <pc:picChg chg="add del mod ord">
          <ac:chgData name="Conroy, Kimberly J." userId="5d0bfce3-9247-4042-8ca7-1ac28a70a8ee" providerId="ADAL" clId="{511A1B37-975E-45B1-8D25-956AD8598067}" dt="2024-12-13T14:18:13.642" v="686"/>
          <ac:picMkLst>
            <pc:docMk/>
            <pc:sldMk cId="2212654220" sldId="273"/>
            <ac:picMk id="107" creationId="{C0A5E773-AA1A-3ACA-4D1F-142464544F6D}"/>
          </ac:picMkLst>
        </pc:picChg>
        <pc:picChg chg="add del mod">
          <ac:chgData name="Conroy, Kimberly J." userId="5d0bfce3-9247-4042-8ca7-1ac28a70a8ee" providerId="ADAL" clId="{511A1B37-975E-45B1-8D25-956AD8598067}" dt="2024-12-13T14:18:32.039" v="688"/>
          <ac:picMkLst>
            <pc:docMk/>
            <pc:sldMk cId="2212654220" sldId="273"/>
            <ac:picMk id="108" creationId="{4101A6E0-C4DA-682B-75D2-9038698995DE}"/>
          </ac:picMkLst>
        </pc:picChg>
        <pc:picChg chg="add del mod ord">
          <ac:chgData name="Conroy, Kimberly J." userId="5d0bfce3-9247-4042-8ca7-1ac28a70a8ee" providerId="ADAL" clId="{511A1B37-975E-45B1-8D25-956AD8598067}" dt="2024-12-13T14:19:26.816" v="689"/>
          <ac:picMkLst>
            <pc:docMk/>
            <pc:sldMk cId="2212654220" sldId="273"/>
            <ac:picMk id="112" creationId="{EE1EA067-A3F9-05FF-3FBF-823CA5D35A01}"/>
          </ac:picMkLst>
        </pc:picChg>
        <pc:picChg chg="add del mod">
          <ac:chgData name="Conroy, Kimberly J." userId="5d0bfce3-9247-4042-8ca7-1ac28a70a8ee" providerId="ADAL" clId="{511A1B37-975E-45B1-8D25-956AD8598067}" dt="2024-12-13T14:20:07.232" v="693"/>
          <ac:picMkLst>
            <pc:docMk/>
            <pc:sldMk cId="2212654220" sldId="273"/>
            <ac:picMk id="113" creationId="{645FF5AA-A2F2-8CD6-1C90-27EDAA08E9AF}"/>
          </ac:picMkLst>
        </pc:picChg>
        <pc:picChg chg="add del mod ord">
          <ac:chgData name="Conroy, Kimberly J." userId="5d0bfce3-9247-4042-8ca7-1ac28a70a8ee" providerId="ADAL" clId="{511A1B37-975E-45B1-8D25-956AD8598067}" dt="2024-12-13T14:21:02.308" v="694"/>
          <ac:picMkLst>
            <pc:docMk/>
            <pc:sldMk cId="2212654220" sldId="273"/>
            <ac:picMk id="118" creationId="{220F6935-CC11-B163-5BD3-B61985E27378}"/>
          </ac:picMkLst>
        </pc:picChg>
        <pc:picChg chg="add del mod">
          <ac:chgData name="Conroy, Kimberly J." userId="5d0bfce3-9247-4042-8ca7-1ac28a70a8ee" providerId="ADAL" clId="{511A1B37-975E-45B1-8D25-956AD8598067}" dt="2024-12-13T14:21:47.339" v="703"/>
          <ac:picMkLst>
            <pc:docMk/>
            <pc:sldMk cId="2212654220" sldId="273"/>
            <ac:picMk id="119" creationId="{B006468F-7712-4D12-0423-CFE4E0576B23}"/>
          </ac:picMkLst>
        </pc:picChg>
        <pc:picChg chg="add del mod ord">
          <ac:chgData name="Conroy, Kimberly J." userId="5d0bfce3-9247-4042-8ca7-1ac28a70a8ee" providerId="ADAL" clId="{511A1B37-975E-45B1-8D25-956AD8598067}" dt="2024-12-13T14:22:44.029" v="704"/>
          <ac:picMkLst>
            <pc:docMk/>
            <pc:sldMk cId="2212654220" sldId="273"/>
            <ac:picMk id="123" creationId="{4B5E69B3-4594-D093-47ED-F59CAAD64CDD}"/>
          </ac:picMkLst>
        </pc:picChg>
        <pc:picChg chg="add del mod">
          <ac:chgData name="Conroy, Kimberly J." userId="5d0bfce3-9247-4042-8ca7-1ac28a70a8ee" providerId="ADAL" clId="{511A1B37-975E-45B1-8D25-956AD8598067}" dt="2024-12-13T14:23:23.795" v="712"/>
          <ac:picMkLst>
            <pc:docMk/>
            <pc:sldMk cId="2212654220" sldId="273"/>
            <ac:picMk id="124" creationId="{6F8A3B71-DA77-6165-981A-5712E856782C}"/>
          </ac:picMkLst>
        </pc:picChg>
        <pc:picChg chg="add del mod ord">
          <ac:chgData name="Conroy, Kimberly J." userId="5d0bfce3-9247-4042-8ca7-1ac28a70a8ee" providerId="ADAL" clId="{511A1B37-975E-45B1-8D25-956AD8598067}" dt="2024-12-13T14:24:20.835" v="713"/>
          <ac:picMkLst>
            <pc:docMk/>
            <pc:sldMk cId="2212654220" sldId="273"/>
            <ac:picMk id="128" creationId="{FFFAF379-8F1E-7BA9-7128-1146DCCA46DC}"/>
          </ac:picMkLst>
        </pc:picChg>
        <pc:picChg chg="add del mod">
          <ac:chgData name="Conroy, Kimberly J." userId="5d0bfce3-9247-4042-8ca7-1ac28a70a8ee" providerId="ADAL" clId="{511A1B37-975E-45B1-8D25-956AD8598067}" dt="2024-12-13T14:24:55.175" v="715"/>
          <ac:picMkLst>
            <pc:docMk/>
            <pc:sldMk cId="2212654220" sldId="273"/>
            <ac:picMk id="129" creationId="{3BE1976B-A30C-F70B-60A2-33919D01B229}"/>
          </ac:picMkLst>
        </pc:picChg>
        <pc:picChg chg="add del mod ord">
          <ac:chgData name="Conroy, Kimberly J." userId="5d0bfce3-9247-4042-8ca7-1ac28a70a8ee" providerId="ADAL" clId="{511A1B37-975E-45B1-8D25-956AD8598067}" dt="2024-12-13T14:25:52.144" v="716"/>
          <ac:picMkLst>
            <pc:docMk/>
            <pc:sldMk cId="2212654220" sldId="273"/>
            <ac:picMk id="134" creationId="{0394E327-FEE3-6852-0102-0CBDCF9717BB}"/>
          </ac:picMkLst>
        </pc:picChg>
        <pc:picChg chg="add del mod">
          <ac:chgData name="Conroy, Kimberly J." userId="5d0bfce3-9247-4042-8ca7-1ac28a70a8ee" providerId="ADAL" clId="{511A1B37-975E-45B1-8D25-956AD8598067}" dt="2024-12-13T15:40:06.611" v="726"/>
          <ac:picMkLst>
            <pc:docMk/>
            <pc:sldMk cId="2212654220" sldId="273"/>
            <ac:picMk id="135" creationId="{14547358-ADF8-DF78-8F91-7D293FB85A9B}"/>
          </ac:picMkLst>
        </pc:picChg>
        <pc:picChg chg="add del mod ord">
          <ac:chgData name="Conroy, Kimberly J." userId="5d0bfce3-9247-4042-8ca7-1ac28a70a8ee" providerId="ADAL" clId="{511A1B37-975E-45B1-8D25-956AD8598067}" dt="2024-12-13T15:40:19.994" v="727"/>
          <ac:picMkLst>
            <pc:docMk/>
            <pc:sldMk cId="2212654220" sldId="273"/>
            <ac:picMk id="140" creationId="{A1E4A76D-77DE-28B6-6759-372F60BC6E2A}"/>
          </ac:picMkLst>
        </pc:picChg>
        <pc:picChg chg="add del mod">
          <ac:chgData name="Conroy, Kimberly J." userId="5d0bfce3-9247-4042-8ca7-1ac28a70a8ee" providerId="ADAL" clId="{511A1B37-975E-45B1-8D25-956AD8598067}" dt="2024-12-13T15:40:22.203" v="729"/>
          <ac:picMkLst>
            <pc:docMk/>
            <pc:sldMk cId="2212654220" sldId="273"/>
            <ac:picMk id="141" creationId="{33C213B0-B1BF-3E5F-8B4D-F02F3052904D}"/>
          </ac:picMkLst>
        </pc:picChg>
        <pc:picChg chg="add del mod ord">
          <ac:chgData name="Conroy, Kimberly J." userId="5d0bfce3-9247-4042-8ca7-1ac28a70a8ee" providerId="ADAL" clId="{511A1B37-975E-45B1-8D25-956AD8598067}" dt="2024-12-13T15:40:57.976" v="730"/>
          <ac:picMkLst>
            <pc:docMk/>
            <pc:sldMk cId="2212654220" sldId="273"/>
            <ac:picMk id="144" creationId="{3E1E3A54-C846-AF35-D534-07365C2312AB}"/>
          </ac:picMkLst>
        </pc:picChg>
        <pc:picChg chg="add del mod">
          <ac:chgData name="Conroy, Kimberly J." userId="5d0bfce3-9247-4042-8ca7-1ac28a70a8ee" providerId="ADAL" clId="{511A1B37-975E-45B1-8D25-956AD8598067}" dt="2024-12-13T15:41:02.868" v="732"/>
          <ac:picMkLst>
            <pc:docMk/>
            <pc:sldMk cId="2212654220" sldId="273"/>
            <ac:picMk id="145" creationId="{739F1551-CB46-2744-6535-AFBAEE7ADD60}"/>
          </ac:picMkLst>
        </pc:picChg>
        <pc:picChg chg="add del mod ord">
          <ac:chgData name="Conroy, Kimberly J." userId="5d0bfce3-9247-4042-8ca7-1ac28a70a8ee" providerId="ADAL" clId="{511A1B37-975E-45B1-8D25-956AD8598067}" dt="2024-12-13T15:41:55.773" v="733"/>
          <ac:picMkLst>
            <pc:docMk/>
            <pc:sldMk cId="2212654220" sldId="273"/>
            <ac:picMk id="148" creationId="{D8AE0611-936A-7981-5D8A-327B094CE007}"/>
          </ac:picMkLst>
        </pc:picChg>
        <pc:picChg chg="add del mod">
          <ac:chgData name="Conroy, Kimberly J." userId="5d0bfce3-9247-4042-8ca7-1ac28a70a8ee" providerId="ADAL" clId="{511A1B37-975E-45B1-8D25-956AD8598067}" dt="2024-12-13T18:09:12.004" v="962"/>
          <ac:picMkLst>
            <pc:docMk/>
            <pc:sldMk cId="2212654220" sldId="273"/>
            <ac:picMk id="149" creationId="{FBDE3F51-D9AE-05A4-0B5E-1EA0BF989BB5}"/>
          </ac:picMkLst>
        </pc:picChg>
      </pc:sldChg>
      <pc:sldChg chg="addSp delSp modSp mod modTransition modAnim">
        <pc:chgData name="Conroy, Kimberly J." userId="5d0bfce3-9247-4042-8ca7-1ac28a70a8ee" providerId="ADAL" clId="{511A1B37-975E-45B1-8D25-956AD8598067}" dt="2024-12-18T20:12:19.477" v="1250"/>
        <pc:sldMkLst>
          <pc:docMk/>
          <pc:sldMk cId="620587425" sldId="274"/>
        </pc:sldMkLst>
        <pc:picChg chg="add del mod">
          <ac:chgData name="Conroy, Kimberly J." userId="5d0bfce3-9247-4042-8ca7-1ac28a70a8ee" providerId="ADAL" clId="{511A1B37-975E-45B1-8D25-956AD8598067}" dt="2024-12-18T20:11:30.143" v="1246"/>
          <ac:picMkLst>
            <pc:docMk/>
            <pc:sldMk cId="620587425" sldId="274"/>
            <ac:picMk id="27" creationId="{F50F1A77-4AF3-CA3B-E257-9603D0B44E15}"/>
          </ac:picMkLst>
        </pc:picChg>
        <pc:picChg chg="add del mod">
          <ac:chgData name="Conroy, Kimberly J." userId="5d0bfce3-9247-4042-8ca7-1ac28a70a8ee" providerId="ADAL" clId="{511A1B37-975E-45B1-8D25-956AD8598067}" dt="2024-12-13T15:45:15.328" v="795"/>
          <ac:picMkLst>
            <pc:docMk/>
            <pc:sldMk cId="620587425" sldId="274"/>
            <ac:picMk id="28" creationId="{BBD27F20-39BA-105E-BD74-5F32DC835D8A}"/>
          </ac:picMkLst>
        </pc:picChg>
        <pc:picChg chg="add del mod ord">
          <ac:chgData name="Conroy, Kimberly J." userId="5d0bfce3-9247-4042-8ca7-1ac28a70a8ee" providerId="ADAL" clId="{511A1B37-975E-45B1-8D25-956AD8598067}" dt="2024-12-18T20:11:48.862" v="1247"/>
          <ac:picMkLst>
            <pc:docMk/>
            <pc:sldMk cId="620587425" sldId="274"/>
            <ac:picMk id="30" creationId="{D65CF146-38A2-F131-4F33-CE269D692ACE}"/>
          </ac:picMkLst>
        </pc:picChg>
        <pc:picChg chg="add del mod">
          <ac:chgData name="Conroy, Kimberly J." userId="5d0bfce3-9247-4042-8ca7-1ac28a70a8ee" providerId="ADAL" clId="{511A1B37-975E-45B1-8D25-956AD8598067}" dt="2024-12-18T20:11:54.268" v="1249"/>
          <ac:picMkLst>
            <pc:docMk/>
            <pc:sldMk cId="620587425" sldId="274"/>
            <ac:picMk id="31" creationId="{99F2247E-A82D-160D-42E4-015C80677583}"/>
          </ac:picMkLst>
        </pc:picChg>
        <pc:picChg chg="add del mod ord">
          <ac:chgData name="Conroy, Kimberly J." userId="5d0bfce3-9247-4042-8ca7-1ac28a70a8ee" providerId="ADAL" clId="{511A1B37-975E-45B1-8D25-956AD8598067}" dt="2024-12-18T20:12:19.477" v="1250"/>
          <ac:picMkLst>
            <pc:docMk/>
            <pc:sldMk cId="620587425" sldId="274"/>
            <ac:picMk id="34" creationId="{4E09EC01-29F2-D0AF-E32A-D1B5A6E6AB10}"/>
          </ac:picMkLst>
        </pc:picChg>
        <pc:picChg chg="add mod">
          <ac:chgData name="Conroy, Kimberly J." userId="5d0bfce3-9247-4042-8ca7-1ac28a70a8ee" providerId="ADAL" clId="{511A1B37-975E-45B1-8D25-956AD8598067}" dt="2024-12-18T20:12:19.477" v="1250"/>
          <ac:picMkLst>
            <pc:docMk/>
            <pc:sldMk cId="620587425" sldId="274"/>
            <ac:picMk id="35" creationId="{E5263F55-4DD7-B303-268F-7C2319075B4B}"/>
          </ac:picMkLst>
        </pc:picChg>
        <pc:picChg chg="add del mod ord">
          <ac:chgData name="Conroy, Kimberly J." userId="5d0bfce3-9247-4042-8ca7-1ac28a70a8ee" providerId="ADAL" clId="{511A1B37-975E-45B1-8D25-956AD8598067}" dt="2024-12-13T15:45:36.720" v="796"/>
          <ac:picMkLst>
            <pc:docMk/>
            <pc:sldMk cId="620587425" sldId="274"/>
            <ac:picMk id="64" creationId="{9DD96A84-96CC-03F7-0893-182A71E55952}"/>
          </ac:picMkLst>
        </pc:picChg>
        <pc:picChg chg="add del mod">
          <ac:chgData name="Conroy, Kimberly J." userId="5d0bfce3-9247-4042-8ca7-1ac28a70a8ee" providerId="ADAL" clId="{511A1B37-975E-45B1-8D25-956AD8598067}" dt="2024-12-13T15:45:40.555" v="798"/>
          <ac:picMkLst>
            <pc:docMk/>
            <pc:sldMk cId="620587425" sldId="274"/>
            <ac:picMk id="65" creationId="{AF71A1DD-A8FF-F35B-8E9F-1E57B349B5EA}"/>
          </ac:picMkLst>
        </pc:picChg>
        <pc:picChg chg="add del mod ord">
          <ac:chgData name="Conroy, Kimberly J." userId="5d0bfce3-9247-4042-8ca7-1ac28a70a8ee" providerId="ADAL" clId="{511A1B37-975E-45B1-8D25-956AD8598067}" dt="2024-12-13T15:46:05.354" v="799"/>
          <ac:picMkLst>
            <pc:docMk/>
            <pc:sldMk cId="620587425" sldId="274"/>
            <ac:picMk id="68" creationId="{1490C26B-718D-28A6-F75E-6FF2190CE8A8}"/>
          </ac:picMkLst>
        </pc:picChg>
        <pc:picChg chg="add del mod">
          <ac:chgData name="Conroy, Kimberly J." userId="5d0bfce3-9247-4042-8ca7-1ac28a70a8ee" providerId="ADAL" clId="{511A1B37-975E-45B1-8D25-956AD8598067}" dt="2024-12-13T15:46:08.011" v="801"/>
          <ac:picMkLst>
            <pc:docMk/>
            <pc:sldMk cId="620587425" sldId="274"/>
            <ac:picMk id="69" creationId="{5649C5BB-05B0-7E4F-131D-D4E6421EAD53}"/>
          </ac:picMkLst>
        </pc:picChg>
        <pc:picChg chg="add del mod ord">
          <ac:chgData name="Conroy, Kimberly J." userId="5d0bfce3-9247-4042-8ca7-1ac28a70a8ee" providerId="ADAL" clId="{511A1B37-975E-45B1-8D25-956AD8598067}" dt="2024-12-13T15:46:49.326" v="802"/>
          <ac:picMkLst>
            <pc:docMk/>
            <pc:sldMk cId="620587425" sldId="274"/>
            <ac:picMk id="72" creationId="{017EA785-2EED-38AE-0F75-5244ADF0ACFB}"/>
          </ac:picMkLst>
        </pc:picChg>
        <pc:picChg chg="add del mod">
          <ac:chgData name="Conroy, Kimberly J." userId="5d0bfce3-9247-4042-8ca7-1ac28a70a8ee" providerId="ADAL" clId="{511A1B37-975E-45B1-8D25-956AD8598067}" dt="2024-12-13T18:09:12.004" v="962"/>
          <ac:picMkLst>
            <pc:docMk/>
            <pc:sldMk cId="620587425" sldId="274"/>
            <ac:picMk id="73" creationId="{7E853770-DA40-6AE5-893A-E9049E4E7C31}"/>
          </ac:picMkLst>
        </pc:picChg>
        <pc:picChg chg="del">
          <ac:chgData name="Conroy, Kimberly J." userId="5d0bfce3-9247-4042-8ca7-1ac28a70a8ee" providerId="ADAL" clId="{511A1B37-975E-45B1-8D25-956AD8598067}" dt="2024-12-12T18:29:50.339" v="12"/>
          <ac:picMkLst>
            <pc:docMk/>
            <pc:sldMk cId="620587425" sldId="274"/>
            <ac:picMk id="88" creationId="{847F4722-2E9A-C7C8-BBBC-F49CF86C8CB3}"/>
          </ac:picMkLst>
        </pc:picChg>
      </pc:sldChg>
      <pc:sldChg chg="addSp delSp modSp mod modTransition modAnim">
        <pc:chgData name="Conroy, Kimberly J." userId="5d0bfce3-9247-4042-8ca7-1ac28a70a8ee" providerId="ADAL" clId="{511A1B37-975E-45B1-8D25-956AD8598067}" dt="2024-12-13T18:09:12.004" v="962"/>
        <pc:sldMkLst>
          <pc:docMk/>
          <pc:sldMk cId="1088869911" sldId="275"/>
        </pc:sldMkLst>
        <pc:picChg chg="add del mod">
          <ac:chgData name="Conroy, Kimberly J." userId="5d0bfce3-9247-4042-8ca7-1ac28a70a8ee" providerId="ADAL" clId="{511A1B37-975E-45B1-8D25-956AD8598067}" dt="2024-12-13T15:55:18.211" v="877"/>
          <ac:picMkLst>
            <pc:docMk/>
            <pc:sldMk cId="1088869911" sldId="275"/>
            <ac:picMk id="26" creationId="{BE088975-13B6-8233-2F8B-318F69F4C475}"/>
          </ac:picMkLst>
        </pc:picChg>
        <pc:picChg chg="add del mod ord">
          <ac:chgData name="Conroy, Kimberly J." userId="5d0bfce3-9247-4042-8ca7-1ac28a70a8ee" providerId="ADAL" clId="{511A1B37-975E-45B1-8D25-956AD8598067}" dt="2024-12-13T15:55:49.596" v="878"/>
          <ac:picMkLst>
            <pc:docMk/>
            <pc:sldMk cId="1088869911" sldId="275"/>
            <ac:picMk id="30" creationId="{C6C5EC73-14D7-B3C0-915D-76F60F662DDE}"/>
          </ac:picMkLst>
        </pc:picChg>
        <pc:picChg chg="add del mod">
          <ac:chgData name="Conroy, Kimberly J." userId="5d0bfce3-9247-4042-8ca7-1ac28a70a8ee" providerId="ADAL" clId="{511A1B37-975E-45B1-8D25-956AD8598067}" dt="2024-12-13T15:55:53.175" v="880"/>
          <ac:picMkLst>
            <pc:docMk/>
            <pc:sldMk cId="1088869911" sldId="275"/>
            <ac:picMk id="31" creationId="{544251B6-7400-D486-C8EF-B38E6DE5414C}"/>
          </ac:picMkLst>
        </pc:picChg>
        <pc:picChg chg="del">
          <ac:chgData name="Conroy, Kimberly J." userId="5d0bfce3-9247-4042-8ca7-1ac28a70a8ee" providerId="ADAL" clId="{511A1B37-975E-45B1-8D25-956AD8598067}" dt="2024-12-12T18:29:50.339" v="12"/>
          <ac:picMkLst>
            <pc:docMk/>
            <pc:sldMk cId="1088869911" sldId="275"/>
            <ac:picMk id="32" creationId="{4EB3D607-A98B-16B1-AA4A-65D16D16E0B3}"/>
          </ac:picMkLst>
        </pc:picChg>
        <pc:picChg chg="add del mod ord">
          <ac:chgData name="Conroy, Kimberly J." userId="5d0bfce3-9247-4042-8ca7-1ac28a70a8ee" providerId="ADAL" clId="{511A1B37-975E-45B1-8D25-956AD8598067}" dt="2024-12-13T15:56:20.573" v="881"/>
          <ac:picMkLst>
            <pc:docMk/>
            <pc:sldMk cId="1088869911" sldId="275"/>
            <ac:picMk id="35" creationId="{34243B42-15BD-148A-B596-4B91D593328B}"/>
          </ac:picMkLst>
        </pc:picChg>
        <pc:picChg chg="add del mod">
          <ac:chgData name="Conroy, Kimberly J." userId="5d0bfce3-9247-4042-8ca7-1ac28a70a8ee" providerId="ADAL" clId="{511A1B37-975E-45B1-8D25-956AD8598067}" dt="2024-12-13T15:56:23.901" v="883"/>
          <ac:picMkLst>
            <pc:docMk/>
            <pc:sldMk cId="1088869911" sldId="275"/>
            <ac:picMk id="36" creationId="{D6301A39-0233-E60C-908B-AFC08E52F830}"/>
          </ac:picMkLst>
        </pc:picChg>
        <pc:picChg chg="add del mod ord">
          <ac:chgData name="Conroy, Kimberly J." userId="5d0bfce3-9247-4042-8ca7-1ac28a70a8ee" providerId="ADAL" clId="{511A1B37-975E-45B1-8D25-956AD8598067}" dt="2024-12-13T15:57:16.144" v="884"/>
          <ac:picMkLst>
            <pc:docMk/>
            <pc:sldMk cId="1088869911" sldId="275"/>
            <ac:picMk id="39" creationId="{CB027065-87D3-43E5-CA31-8556D0B2EA80}"/>
          </ac:picMkLst>
        </pc:picChg>
        <pc:picChg chg="add del mod">
          <ac:chgData name="Conroy, Kimberly J." userId="5d0bfce3-9247-4042-8ca7-1ac28a70a8ee" providerId="ADAL" clId="{511A1B37-975E-45B1-8D25-956AD8598067}" dt="2024-12-13T15:57:19.110" v="886"/>
          <ac:picMkLst>
            <pc:docMk/>
            <pc:sldMk cId="1088869911" sldId="275"/>
            <ac:picMk id="40" creationId="{5B9AACFE-703B-2E95-E499-01429392DA6F}"/>
          </ac:picMkLst>
        </pc:picChg>
        <pc:picChg chg="add del mod ord">
          <ac:chgData name="Conroy, Kimberly J." userId="5d0bfce3-9247-4042-8ca7-1ac28a70a8ee" providerId="ADAL" clId="{511A1B37-975E-45B1-8D25-956AD8598067}" dt="2024-12-13T15:58:14.581" v="887"/>
          <ac:picMkLst>
            <pc:docMk/>
            <pc:sldMk cId="1088869911" sldId="275"/>
            <ac:picMk id="43" creationId="{2A845842-B8E2-978C-02EE-B400776F14DD}"/>
          </ac:picMkLst>
        </pc:picChg>
        <pc:picChg chg="add del mod">
          <ac:chgData name="Conroy, Kimberly J." userId="5d0bfce3-9247-4042-8ca7-1ac28a70a8ee" providerId="ADAL" clId="{511A1B37-975E-45B1-8D25-956AD8598067}" dt="2024-12-13T15:58:59.059" v="889"/>
          <ac:picMkLst>
            <pc:docMk/>
            <pc:sldMk cId="1088869911" sldId="275"/>
            <ac:picMk id="44" creationId="{421B6C1A-53F0-3542-347C-1ADA031F43CB}"/>
          </ac:picMkLst>
        </pc:picChg>
        <pc:picChg chg="add del mod ord">
          <ac:chgData name="Conroy, Kimberly J." userId="5d0bfce3-9247-4042-8ca7-1ac28a70a8ee" providerId="ADAL" clId="{511A1B37-975E-45B1-8D25-956AD8598067}" dt="2024-12-13T15:59:51.152" v="890"/>
          <ac:picMkLst>
            <pc:docMk/>
            <pc:sldMk cId="1088869911" sldId="275"/>
            <ac:picMk id="48" creationId="{BD7C311C-F0C4-EE25-A6AF-AEDF5A502853}"/>
          </ac:picMkLst>
        </pc:picChg>
        <pc:picChg chg="add del mod">
          <ac:chgData name="Conroy, Kimberly J." userId="5d0bfce3-9247-4042-8ca7-1ac28a70a8ee" providerId="ADAL" clId="{511A1B37-975E-45B1-8D25-956AD8598067}" dt="2024-12-13T15:59:54.357" v="892"/>
          <ac:picMkLst>
            <pc:docMk/>
            <pc:sldMk cId="1088869911" sldId="275"/>
            <ac:picMk id="49" creationId="{2414D5EB-6EAF-91F1-4D99-242A50B60B2F}"/>
          </ac:picMkLst>
        </pc:picChg>
        <pc:picChg chg="add del mod ord">
          <ac:chgData name="Conroy, Kimberly J." userId="5d0bfce3-9247-4042-8ca7-1ac28a70a8ee" providerId="ADAL" clId="{511A1B37-975E-45B1-8D25-956AD8598067}" dt="2024-12-13T16:00:47.611" v="893"/>
          <ac:picMkLst>
            <pc:docMk/>
            <pc:sldMk cId="1088869911" sldId="275"/>
            <ac:picMk id="52" creationId="{07C45870-F86D-C23F-AA68-3D16375554DA}"/>
          </ac:picMkLst>
        </pc:picChg>
        <pc:picChg chg="add del mod">
          <ac:chgData name="Conroy, Kimberly J." userId="5d0bfce3-9247-4042-8ca7-1ac28a70a8ee" providerId="ADAL" clId="{511A1B37-975E-45B1-8D25-956AD8598067}" dt="2024-12-13T16:01:14.980" v="895"/>
          <ac:picMkLst>
            <pc:docMk/>
            <pc:sldMk cId="1088869911" sldId="275"/>
            <ac:picMk id="53" creationId="{BF6C95CA-2C04-9BE6-884C-77F1454ABEB1}"/>
          </ac:picMkLst>
        </pc:picChg>
        <pc:picChg chg="add del mod ord">
          <ac:chgData name="Conroy, Kimberly J." userId="5d0bfce3-9247-4042-8ca7-1ac28a70a8ee" providerId="ADAL" clId="{511A1B37-975E-45B1-8D25-956AD8598067}" dt="2024-12-13T16:01:29.458" v="896"/>
          <ac:picMkLst>
            <pc:docMk/>
            <pc:sldMk cId="1088869911" sldId="275"/>
            <ac:picMk id="57" creationId="{16EB631A-E7D6-D3EE-C653-B6D334D425B0}"/>
          </ac:picMkLst>
        </pc:picChg>
        <pc:picChg chg="add del mod">
          <ac:chgData name="Conroy, Kimberly J." userId="5d0bfce3-9247-4042-8ca7-1ac28a70a8ee" providerId="ADAL" clId="{511A1B37-975E-45B1-8D25-956AD8598067}" dt="2024-12-13T16:01:57.487" v="898"/>
          <ac:picMkLst>
            <pc:docMk/>
            <pc:sldMk cId="1088869911" sldId="275"/>
            <ac:picMk id="58" creationId="{560382CC-EC3B-7E8E-990D-C5440406179F}"/>
          </ac:picMkLst>
        </pc:picChg>
        <pc:picChg chg="add del mod ord">
          <ac:chgData name="Conroy, Kimberly J." userId="5d0bfce3-9247-4042-8ca7-1ac28a70a8ee" providerId="ADAL" clId="{511A1B37-975E-45B1-8D25-956AD8598067}" dt="2024-12-13T16:02:48.923" v="899"/>
          <ac:picMkLst>
            <pc:docMk/>
            <pc:sldMk cId="1088869911" sldId="275"/>
            <ac:picMk id="61" creationId="{BD788E6F-7A63-3508-EC1B-9E1FA6313068}"/>
          </ac:picMkLst>
        </pc:picChg>
        <pc:picChg chg="add del mod">
          <ac:chgData name="Conroy, Kimberly J." userId="5d0bfce3-9247-4042-8ca7-1ac28a70a8ee" providerId="ADAL" clId="{511A1B37-975E-45B1-8D25-956AD8598067}" dt="2024-12-13T16:03:54.019" v="910"/>
          <ac:picMkLst>
            <pc:docMk/>
            <pc:sldMk cId="1088869911" sldId="275"/>
            <ac:picMk id="62" creationId="{A85CBB62-D88D-678B-2027-7A3A7A121E8F}"/>
          </ac:picMkLst>
        </pc:picChg>
        <pc:picChg chg="add del mod ord">
          <ac:chgData name="Conroy, Kimberly J." userId="5d0bfce3-9247-4042-8ca7-1ac28a70a8ee" providerId="ADAL" clId="{511A1B37-975E-45B1-8D25-956AD8598067}" dt="2024-12-13T16:04:48.359" v="911"/>
          <ac:picMkLst>
            <pc:docMk/>
            <pc:sldMk cId="1088869911" sldId="275"/>
            <ac:picMk id="67" creationId="{67310DC6-B2E7-946E-DB06-8B8B6940AC93}"/>
          </ac:picMkLst>
        </pc:picChg>
        <pc:picChg chg="add del mod">
          <ac:chgData name="Conroy, Kimberly J." userId="5d0bfce3-9247-4042-8ca7-1ac28a70a8ee" providerId="ADAL" clId="{511A1B37-975E-45B1-8D25-956AD8598067}" dt="2024-12-13T16:05:28.987" v="913"/>
          <ac:picMkLst>
            <pc:docMk/>
            <pc:sldMk cId="1088869911" sldId="275"/>
            <ac:picMk id="68" creationId="{1E051E42-8C61-3175-6178-161ABDB49078}"/>
          </ac:picMkLst>
        </pc:picChg>
        <pc:picChg chg="add del mod ord">
          <ac:chgData name="Conroy, Kimberly J." userId="5d0bfce3-9247-4042-8ca7-1ac28a70a8ee" providerId="ADAL" clId="{511A1B37-975E-45B1-8D25-956AD8598067}" dt="2024-12-13T16:06:23.743" v="914"/>
          <ac:picMkLst>
            <pc:docMk/>
            <pc:sldMk cId="1088869911" sldId="275"/>
            <ac:picMk id="72" creationId="{CA00B874-DA5F-A3A7-ADAA-B68E8C3012BB}"/>
          </ac:picMkLst>
        </pc:picChg>
        <pc:picChg chg="add del mod">
          <ac:chgData name="Conroy, Kimberly J." userId="5d0bfce3-9247-4042-8ca7-1ac28a70a8ee" providerId="ADAL" clId="{511A1B37-975E-45B1-8D25-956AD8598067}" dt="2024-12-13T16:07:10.435" v="916"/>
          <ac:picMkLst>
            <pc:docMk/>
            <pc:sldMk cId="1088869911" sldId="275"/>
            <ac:picMk id="73" creationId="{5561D27A-4B0D-B8B1-B914-BCD8C9C14397}"/>
          </ac:picMkLst>
        </pc:picChg>
        <pc:picChg chg="add del mod ord">
          <ac:chgData name="Conroy, Kimberly J." userId="5d0bfce3-9247-4042-8ca7-1ac28a70a8ee" providerId="ADAL" clId="{511A1B37-975E-45B1-8D25-956AD8598067}" dt="2024-12-13T16:08:03.875" v="917"/>
          <ac:picMkLst>
            <pc:docMk/>
            <pc:sldMk cId="1088869911" sldId="275"/>
            <ac:picMk id="77" creationId="{39992B37-1512-595B-F87B-3CBB00E43A23}"/>
          </ac:picMkLst>
        </pc:picChg>
        <pc:picChg chg="add del mod">
          <ac:chgData name="Conroy, Kimberly J." userId="5d0bfce3-9247-4042-8ca7-1ac28a70a8ee" providerId="ADAL" clId="{511A1B37-975E-45B1-8D25-956AD8598067}" dt="2024-12-13T16:08:40.756" v="919"/>
          <ac:picMkLst>
            <pc:docMk/>
            <pc:sldMk cId="1088869911" sldId="275"/>
            <ac:picMk id="78" creationId="{52118F94-DAC3-FF6F-4E96-9025E11C4DF9}"/>
          </ac:picMkLst>
        </pc:picChg>
        <pc:picChg chg="add del mod ord">
          <ac:chgData name="Conroy, Kimberly J." userId="5d0bfce3-9247-4042-8ca7-1ac28a70a8ee" providerId="ADAL" clId="{511A1B37-975E-45B1-8D25-956AD8598067}" dt="2024-12-13T16:09:35.778" v="920"/>
          <ac:picMkLst>
            <pc:docMk/>
            <pc:sldMk cId="1088869911" sldId="275"/>
            <ac:picMk id="82" creationId="{B34EA408-8A80-FD39-0F50-75F66CC5B152}"/>
          </ac:picMkLst>
        </pc:picChg>
        <pc:picChg chg="add del mod">
          <ac:chgData name="Conroy, Kimberly J." userId="5d0bfce3-9247-4042-8ca7-1ac28a70a8ee" providerId="ADAL" clId="{511A1B37-975E-45B1-8D25-956AD8598067}" dt="2024-12-13T18:09:12.004" v="962"/>
          <ac:picMkLst>
            <pc:docMk/>
            <pc:sldMk cId="1088869911" sldId="275"/>
            <ac:picMk id="83" creationId="{4509B01C-2460-8BC1-41A2-6EC99078C1F8}"/>
          </ac:picMkLst>
        </pc:picChg>
      </pc:sldChg>
      <pc:sldChg chg="addSp delSp modSp mod modTransition modAnim">
        <pc:chgData name="Conroy, Kimberly J." userId="5d0bfce3-9247-4042-8ca7-1ac28a70a8ee" providerId="ADAL" clId="{511A1B37-975E-45B1-8D25-956AD8598067}" dt="2024-12-13T18:09:12.004" v="962"/>
        <pc:sldMkLst>
          <pc:docMk/>
          <pc:sldMk cId="2847216253" sldId="276"/>
        </pc:sldMkLst>
        <pc:picChg chg="add del mod">
          <ac:chgData name="Conroy, Kimberly J." userId="5d0bfce3-9247-4042-8ca7-1ac28a70a8ee" providerId="ADAL" clId="{511A1B37-975E-45B1-8D25-956AD8598067}" dt="2024-12-13T15:49:06.957" v="809"/>
          <ac:picMkLst>
            <pc:docMk/>
            <pc:sldMk cId="2847216253" sldId="276"/>
            <ac:picMk id="15" creationId="{FB4A1531-3734-F354-5148-E3BBEB73D9F7}"/>
          </ac:picMkLst>
        </pc:picChg>
        <pc:picChg chg="add del mod ord">
          <ac:chgData name="Conroy, Kimberly J." userId="5d0bfce3-9247-4042-8ca7-1ac28a70a8ee" providerId="ADAL" clId="{511A1B37-975E-45B1-8D25-956AD8598067}" dt="2024-12-13T15:49:28.341" v="810"/>
          <ac:picMkLst>
            <pc:docMk/>
            <pc:sldMk cId="2847216253" sldId="276"/>
            <ac:picMk id="20" creationId="{862AD646-EC5B-B6B5-70E0-612A8DB129D0}"/>
          </ac:picMkLst>
        </pc:picChg>
        <pc:picChg chg="add del mod">
          <ac:chgData name="Conroy, Kimberly J." userId="5d0bfce3-9247-4042-8ca7-1ac28a70a8ee" providerId="ADAL" clId="{511A1B37-975E-45B1-8D25-956AD8598067}" dt="2024-12-13T15:49:31.482" v="812"/>
          <ac:picMkLst>
            <pc:docMk/>
            <pc:sldMk cId="2847216253" sldId="276"/>
            <ac:picMk id="21" creationId="{D128ECB5-B2F1-CA9A-83B8-AE62D1A13D4B}"/>
          </ac:picMkLst>
        </pc:picChg>
        <pc:picChg chg="del">
          <ac:chgData name="Conroy, Kimberly J." userId="5d0bfce3-9247-4042-8ca7-1ac28a70a8ee" providerId="ADAL" clId="{511A1B37-975E-45B1-8D25-956AD8598067}" dt="2024-12-12T18:29:50.339" v="12"/>
          <ac:picMkLst>
            <pc:docMk/>
            <pc:sldMk cId="2847216253" sldId="276"/>
            <ac:picMk id="24" creationId="{D0EA1203-E37B-5E04-41B0-1DF22335533C}"/>
          </ac:picMkLst>
        </pc:picChg>
        <pc:picChg chg="add del mod ord">
          <ac:chgData name="Conroy, Kimberly J." userId="5d0bfce3-9247-4042-8ca7-1ac28a70a8ee" providerId="ADAL" clId="{511A1B37-975E-45B1-8D25-956AD8598067}" dt="2024-12-13T15:49:49.740" v="813"/>
          <ac:picMkLst>
            <pc:docMk/>
            <pc:sldMk cId="2847216253" sldId="276"/>
            <ac:picMk id="25" creationId="{B118E803-A32C-4379-9EB7-57FA9B2148DB}"/>
          </ac:picMkLst>
        </pc:picChg>
        <pc:picChg chg="add del mod">
          <ac:chgData name="Conroy, Kimberly J." userId="5d0bfce3-9247-4042-8ca7-1ac28a70a8ee" providerId="ADAL" clId="{511A1B37-975E-45B1-8D25-956AD8598067}" dt="2024-12-13T15:49:53.246" v="815"/>
          <ac:picMkLst>
            <pc:docMk/>
            <pc:sldMk cId="2847216253" sldId="276"/>
            <ac:picMk id="26" creationId="{375C5386-6343-7C7A-92B5-BC79B3BEA737}"/>
          </ac:picMkLst>
        </pc:picChg>
        <pc:picChg chg="add del mod ord">
          <ac:chgData name="Conroy, Kimberly J." userId="5d0bfce3-9247-4042-8ca7-1ac28a70a8ee" providerId="ADAL" clId="{511A1B37-975E-45B1-8D25-956AD8598067}" dt="2024-12-13T15:50:18.115" v="816"/>
          <ac:picMkLst>
            <pc:docMk/>
            <pc:sldMk cId="2847216253" sldId="276"/>
            <ac:picMk id="29" creationId="{10084495-3647-3FAB-2BE8-8240ED054DCA}"/>
          </ac:picMkLst>
        </pc:picChg>
        <pc:picChg chg="add del mod">
          <ac:chgData name="Conroy, Kimberly J." userId="5d0bfce3-9247-4042-8ca7-1ac28a70a8ee" providerId="ADAL" clId="{511A1B37-975E-45B1-8D25-956AD8598067}" dt="2024-12-13T15:50:43.140" v="818"/>
          <ac:picMkLst>
            <pc:docMk/>
            <pc:sldMk cId="2847216253" sldId="276"/>
            <ac:picMk id="30" creationId="{D4DD5BD9-6447-7B65-A0BC-BA4A66358E2B}"/>
          </ac:picMkLst>
        </pc:picChg>
        <pc:picChg chg="add del mod ord">
          <ac:chgData name="Conroy, Kimberly J." userId="5d0bfce3-9247-4042-8ca7-1ac28a70a8ee" providerId="ADAL" clId="{511A1B37-975E-45B1-8D25-956AD8598067}" dt="2024-12-13T15:51:10.300" v="819"/>
          <ac:picMkLst>
            <pc:docMk/>
            <pc:sldMk cId="2847216253" sldId="276"/>
            <ac:picMk id="34" creationId="{F4C8DE87-4300-E467-E760-6A3BFFB94638}"/>
          </ac:picMkLst>
        </pc:picChg>
        <pc:picChg chg="add del mod">
          <ac:chgData name="Conroy, Kimberly J." userId="5d0bfce3-9247-4042-8ca7-1ac28a70a8ee" providerId="ADAL" clId="{511A1B37-975E-45B1-8D25-956AD8598067}" dt="2024-12-13T15:52:03.824" v="831"/>
          <ac:picMkLst>
            <pc:docMk/>
            <pc:sldMk cId="2847216253" sldId="276"/>
            <ac:picMk id="35" creationId="{8DA1CE80-5DE0-1BDE-4EBB-05BCE1513047}"/>
          </ac:picMkLst>
        </pc:picChg>
        <pc:picChg chg="add del mod ord">
          <ac:chgData name="Conroy, Kimberly J." userId="5d0bfce3-9247-4042-8ca7-1ac28a70a8ee" providerId="ADAL" clId="{511A1B37-975E-45B1-8D25-956AD8598067}" dt="2024-12-13T15:52:29.718" v="832"/>
          <ac:picMkLst>
            <pc:docMk/>
            <pc:sldMk cId="2847216253" sldId="276"/>
            <ac:picMk id="40" creationId="{EF363DF3-B325-19CE-E161-1F605C864140}"/>
          </ac:picMkLst>
        </pc:picChg>
        <pc:picChg chg="add del mod">
          <ac:chgData name="Conroy, Kimberly J." userId="5d0bfce3-9247-4042-8ca7-1ac28a70a8ee" providerId="ADAL" clId="{511A1B37-975E-45B1-8D25-956AD8598067}" dt="2024-12-13T15:53:00.236" v="834"/>
          <ac:picMkLst>
            <pc:docMk/>
            <pc:sldMk cId="2847216253" sldId="276"/>
            <ac:picMk id="41" creationId="{B52B4386-5DE1-E676-4FEF-7A48BFEE93AD}"/>
          </ac:picMkLst>
        </pc:picChg>
        <pc:picChg chg="add del mod ord">
          <ac:chgData name="Conroy, Kimberly J." userId="5d0bfce3-9247-4042-8ca7-1ac28a70a8ee" providerId="ADAL" clId="{511A1B37-975E-45B1-8D25-956AD8598067}" dt="2024-12-13T15:53:25.904" v="835"/>
          <ac:picMkLst>
            <pc:docMk/>
            <pc:sldMk cId="2847216253" sldId="276"/>
            <ac:picMk id="45" creationId="{44689103-87D8-C88D-80CA-4B4E9C8BD882}"/>
          </ac:picMkLst>
        </pc:picChg>
        <pc:picChg chg="add del mod">
          <ac:chgData name="Conroy, Kimberly J." userId="5d0bfce3-9247-4042-8ca7-1ac28a70a8ee" providerId="ADAL" clId="{511A1B37-975E-45B1-8D25-956AD8598067}" dt="2024-12-13T18:09:12.004" v="962"/>
          <ac:picMkLst>
            <pc:docMk/>
            <pc:sldMk cId="2847216253" sldId="276"/>
            <ac:picMk id="46" creationId="{026FD073-504B-1687-E0FB-CDA4579F5D5B}"/>
          </ac:picMkLst>
        </pc:picChg>
      </pc:sldChg>
      <pc:sldChg chg="addSp delSp modSp mod modTransition modAnim">
        <pc:chgData name="Conroy, Kimberly J." userId="5d0bfce3-9247-4042-8ca7-1ac28a70a8ee" providerId="ADAL" clId="{511A1B37-975E-45B1-8D25-956AD8598067}" dt="2024-12-13T18:09:12.004" v="962"/>
        <pc:sldMkLst>
          <pc:docMk/>
          <pc:sldMk cId="3226131849" sldId="277"/>
        </pc:sldMkLst>
        <pc:picChg chg="add del mod">
          <ac:chgData name="Conroy, Kimberly J." userId="5d0bfce3-9247-4042-8ca7-1ac28a70a8ee" providerId="ADAL" clId="{511A1B37-975E-45B1-8D25-956AD8598067}" dt="2024-12-13T16:13:36.387" v="929"/>
          <ac:picMkLst>
            <pc:docMk/>
            <pc:sldMk cId="3226131849" sldId="277"/>
            <ac:picMk id="13" creationId="{EF9E729E-944E-4C95-C05B-EA61AA06CA1B}"/>
          </ac:picMkLst>
        </pc:picChg>
        <pc:picChg chg="add del mod ord">
          <ac:chgData name="Conroy, Kimberly J." userId="5d0bfce3-9247-4042-8ca7-1ac28a70a8ee" providerId="ADAL" clId="{511A1B37-975E-45B1-8D25-956AD8598067}" dt="2024-12-13T16:14:16.595" v="930"/>
          <ac:picMkLst>
            <pc:docMk/>
            <pc:sldMk cId="3226131849" sldId="277"/>
            <ac:picMk id="19" creationId="{6CE9809A-43C1-E568-F8AD-E7DDF0578401}"/>
          </ac:picMkLst>
        </pc:picChg>
        <pc:picChg chg="del">
          <ac:chgData name="Conroy, Kimberly J." userId="5d0bfce3-9247-4042-8ca7-1ac28a70a8ee" providerId="ADAL" clId="{511A1B37-975E-45B1-8D25-956AD8598067}" dt="2024-12-12T18:29:50.339" v="12"/>
          <ac:picMkLst>
            <pc:docMk/>
            <pc:sldMk cId="3226131849" sldId="277"/>
            <ac:picMk id="20" creationId="{CF5DAD88-8627-9921-C877-63C4F2F9E27A}"/>
          </ac:picMkLst>
        </pc:picChg>
        <pc:picChg chg="add del mod">
          <ac:chgData name="Conroy, Kimberly J." userId="5d0bfce3-9247-4042-8ca7-1ac28a70a8ee" providerId="ADAL" clId="{511A1B37-975E-45B1-8D25-956AD8598067}" dt="2024-12-13T16:15:00.719" v="932"/>
          <ac:picMkLst>
            <pc:docMk/>
            <pc:sldMk cId="3226131849" sldId="277"/>
            <ac:picMk id="21" creationId="{F66F4444-D95F-367F-E689-374448B289CD}"/>
          </ac:picMkLst>
        </pc:picChg>
        <pc:picChg chg="add del mod ord">
          <ac:chgData name="Conroy, Kimberly J." userId="5d0bfce3-9247-4042-8ca7-1ac28a70a8ee" providerId="ADAL" clId="{511A1B37-975E-45B1-8D25-956AD8598067}" dt="2024-12-13T16:15:40.804" v="933"/>
          <ac:picMkLst>
            <pc:docMk/>
            <pc:sldMk cId="3226131849" sldId="277"/>
            <ac:picMk id="25" creationId="{0210F479-F656-1393-2333-EED3926F9B19}"/>
          </ac:picMkLst>
        </pc:picChg>
        <pc:picChg chg="add del mod">
          <ac:chgData name="Conroy, Kimberly J." userId="5d0bfce3-9247-4042-8ca7-1ac28a70a8ee" providerId="ADAL" clId="{511A1B37-975E-45B1-8D25-956AD8598067}" dt="2024-12-13T16:16:09.910" v="935"/>
          <ac:picMkLst>
            <pc:docMk/>
            <pc:sldMk cId="3226131849" sldId="277"/>
            <ac:picMk id="26" creationId="{9FA25E20-EC6E-42A4-05BA-2B0D84739AC2}"/>
          </ac:picMkLst>
        </pc:picChg>
        <pc:picChg chg="add del mod ord">
          <ac:chgData name="Conroy, Kimberly J." userId="5d0bfce3-9247-4042-8ca7-1ac28a70a8ee" providerId="ADAL" clId="{511A1B37-975E-45B1-8D25-956AD8598067}" dt="2024-12-13T16:16:51.748" v="936"/>
          <ac:picMkLst>
            <pc:docMk/>
            <pc:sldMk cId="3226131849" sldId="277"/>
            <ac:picMk id="30" creationId="{6231D8F2-E013-ABDB-F65E-071A10AB4E0C}"/>
          </ac:picMkLst>
        </pc:picChg>
        <pc:picChg chg="add del mod">
          <ac:chgData name="Conroy, Kimberly J." userId="5d0bfce3-9247-4042-8ca7-1ac28a70a8ee" providerId="ADAL" clId="{511A1B37-975E-45B1-8D25-956AD8598067}" dt="2024-12-13T16:17:10.318" v="938"/>
          <ac:picMkLst>
            <pc:docMk/>
            <pc:sldMk cId="3226131849" sldId="277"/>
            <ac:picMk id="31" creationId="{04E21023-C74E-85A3-6B43-2E90FD8E69A3}"/>
          </ac:picMkLst>
        </pc:picChg>
        <pc:picChg chg="add del mod ord">
          <ac:chgData name="Conroy, Kimberly J." userId="5d0bfce3-9247-4042-8ca7-1ac28a70a8ee" providerId="ADAL" clId="{511A1B37-975E-45B1-8D25-956AD8598067}" dt="2024-12-13T16:17:33.944" v="939"/>
          <ac:picMkLst>
            <pc:docMk/>
            <pc:sldMk cId="3226131849" sldId="277"/>
            <ac:picMk id="35" creationId="{73A07647-0AD2-D0BF-8E69-8E3ED5520C2B}"/>
          </ac:picMkLst>
        </pc:picChg>
        <pc:picChg chg="add del mod">
          <ac:chgData name="Conroy, Kimberly J." userId="5d0bfce3-9247-4042-8ca7-1ac28a70a8ee" providerId="ADAL" clId="{511A1B37-975E-45B1-8D25-956AD8598067}" dt="2024-12-13T16:17:37.113" v="941"/>
          <ac:picMkLst>
            <pc:docMk/>
            <pc:sldMk cId="3226131849" sldId="277"/>
            <ac:picMk id="36" creationId="{59D45C26-276E-5F9F-D153-E5F39A21220F}"/>
          </ac:picMkLst>
        </pc:picChg>
        <pc:picChg chg="add del mod ord">
          <ac:chgData name="Conroy, Kimberly J." userId="5d0bfce3-9247-4042-8ca7-1ac28a70a8ee" providerId="ADAL" clId="{511A1B37-975E-45B1-8D25-956AD8598067}" dt="2024-12-13T16:18:19.824" v="942"/>
          <ac:picMkLst>
            <pc:docMk/>
            <pc:sldMk cId="3226131849" sldId="277"/>
            <ac:picMk id="39" creationId="{4CEAB576-471E-EB84-81CE-8CC2302E7865}"/>
          </ac:picMkLst>
        </pc:picChg>
        <pc:picChg chg="add del mod">
          <ac:chgData name="Conroy, Kimberly J." userId="5d0bfce3-9247-4042-8ca7-1ac28a70a8ee" providerId="ADAL" clId="{511A1B37-975E-45B1-8D25-956AD8598067}" dt="2024-12-13T16:18:41.781" v="944"/>
          <ac:picMkLst>
            <pc:docMk/>
            <pc:sldMk cId="3226131849" sldId="277"/>
            <ac:picMk id="40" creationId="{FA2491BB-4AB7-C791-553C-E6185E4BC8A9}"/>
          </ac:picMkLst>
        </pc:picChg>
        <pc:picChg chg="add del mod ord">
          <ac:chgData name="Conroy, Kimberly J." userId="5d0bfce3-9247-4042-8ca7-1ac28a70a8ee" providerId="ADAL" clId="{511A1B37-975E-45B1-8D25-956AD8598067}" dt="2024-12-13T16:19:24.129" v="945"/>
          <ac:picMkLst>
            <pc:docMk/>
            <pc:sldMk cId="3226131849" sldId="277"/>
            <ac:picMk id="44" creationId="{7EF81AA1-D83F-D6AA-6442-A2CBF2A2F0D2}"/>
          </ac:picMkLst>
        </pc:picChg>
        <pc:picChg chg="add del mod">
          <ac:chgData name="Conroy, Kimberly J." userId="5d0bfce3-9247-4042-8ca7-1ac28a70a8ee" providerId="ADAL" clId="{511A1B37-975E-45B1-8D25-956AD8598067}" dt="2024-12-13T16:19:36.892" v="947"/>
          <ac:picMkLst>
            <pc:docMk/>
            <pc:sldMk cId="3226131849" sldId="277"/>
            <ac:picMk id="45" creationId="{6DA1EFF3-59CB-A9B7-817D-DD2835C82913}"/>
          </ac:picMkLst>
        </pc:picChg>
        <pc:picChg chg="add del mod ord">
          <ac:chgData name="Conroy, Kimberly J." userId="5d0bfce3-9247-4042-8ca7-1ac28a70a8ee" providerId="ADAL" clId="{511A1B37-975E-45B1-8D25-956AD8598067}" dt="2024-12-13T16:20:16.201" v="948"/>
          <ac:picMkLst>
            <pc:docMk/>
            <pc:sldMk cId="3226131849" sldId="277"/>
            <ac:picMk id="49" creationId="{95B981BA-31FB-2117-F171-B0FB72362E30}"/>
          </ac:picMkLst>
        </pc:picChg>
        <pc:picChg chg="add del mod">
          <ac:chgData name="Conroy, Kimberly J." userId="5d0bfce3-9247-4042-8ca7-1ac28a70a8ee" providerId="ADAL" clId="{511A1B37-975E-45B1-8D25-956AD8598067}" dt="2024-12-13T16:20:49.422" v="950"/>
          <ac:picMkLst>
            <pc:docMk/>
            <pc:sldMk cId="3226131849" sldId="277"/>
            <ac:picMk id="50" creationId="{96CCC584-8956-F1BF-D3E1-B357A83F2DD9}"/>
          </ac:picMkLst>
        </pc:picChg>
        <pc:picChg chg="add del mod ord">
          <ac:chgData name="Conroy, Kimberly J." userId="5d0bfce3-9247-4042-8ca7-1ac28a70a8ee" providerId="ADAL" clId="{511A1B37-975E-45B1-8D25-956AD8598067}" dt="2024-12-13T16:21:31.671" v="951"/>
          <ac:picMkLst>
            <pc:docMk/>
            <pc:sldMk cId="3226131849" sldId="277"/>
            <ac:picMk id="54" creationId="{B00610E0-875B-8919-9AA3-B209E9718523}"/>
          </ac:picMkLst>
        </pc:picChg>
        <pc:picChg chg="add del mod">
          <ac:chgData name="Conroy, Kimberly J." userId="5d0bfce3-9247-4042-8ca7-1ac28a70a8ee" providerId="ADAL" clId="{511A1B37-975E-45B1-8D25-956AD8598067}" dt="2024-12-13T16:21:45.922" v="953"/>
          <ac:picMkLst>
            <pc:docMk/>
            <pc:sldMk cId="3226131849" sldId="277"/>
            <ac:picMk id="55" creationId="{B207909F-23D4-C62C-C5D7-F43D483540B5}"/>
          </ac:picMkLst>
        </pc:picChg>
        <pc:picChg chg="add del mod ord">
          <ac:chgData name="Conroy, Kimberly J." userId="5d0bfce3-9247-4042-8ca7-1ac28a70a8ee" providerId="ADAL" clId="{511A1B37-975E-45B1-8D25-956AD8598067}" dt="2024-12-13T16:22:26.485" v="954"/>
          <ac:picMkLst>
            <pc:docMk/>
            <pc:sldMk cId="3226131849" sldId="277"/>
            <ac:picMk id="59" creationId="{C95F92ED-0979-2DF6-5195-39EF9DB76933}"/>
          </ac:picMkLst>
        </pc:picChg>
        <pc:picChg chg="add del mod">
          <ac:chgData name="Conroy, Kimberly J." userId="5d0bfce3-9247-4042-8ca7-1ac28a70a8ee" providerId="ADAL" clId="{511A1B37-975E-45B1-8D25-956AD8598067}" dt="2024-12-13T18:09:12.004" v="962"/>
          <ac:picMkLst>
            <pc:docMk/>
            <pc:sldMk cId="3226131849" sldId="277"/>
            <ac:picMk id="60" creationId="{64EB28B6-FFD2-6639-FF36-957D633F9CD2}"/>
          </ac:picMkLst>
        </pc:picChg>
      </pc:sldChg>
    </pc:docChg>
  </pc:docChgLst>
  <pc:docChgLst>
    <pc:chgData name="Conroy, Kimberly J." userId="5d0bfce3-9247-4042-8ca7-1ac28a70a8ee" providerId="ADAL" clId="{535256AF-9B7C-4CAD-9FAE-A2773A0CA0FB}"/>
    <pc:docChg chg="custSel modSld">
      <pc:chgData name="Conroy, Kimberly J." userId="5d0bfce3-9247-4042-8ca7-1ac28a70a8ee" providerId="ADAL" clId="{535256AF-9B7C-4CAD-9FAE-A2773A0CA0FB}" dt="2025-01-22T19:07:30.517" v="771" actId="20577"/>
      <pc:docMkLst>
        <pc:docMk/>
      </pc:docMkLst>
      <pc:sldChg chg="addSp delSp modSp modTransition modAnim">
        <pc:chgData name="Conroy, Kimberly J." userId="5d0bfce3-9247-4042-8ca7-1ac28a70a8ee" providerId="ADAL" clId="{535256AF-9B7C-4CAD-9FAE-A2773A0CA0FB}" dt="2025-01-09T16:58:02.102" v="1"/>
        <pc:sldMkLst>
          <pc:docMk/>
          <pc:sldMk cId="976708405" sldId="256"/>
        </pc:sldMkLst>
        <pc:picChg chg="add mod">
          <ac:chgData name="Conroy, Kimberly J." userId="5d0bfce3-9247-4042-8ca7-1ac28a70a8ee" providerId="ADAL" clId="{535256AF-9B7C-4CAD-9FAE-A2773A0CA0FB}" dt="2025-01-09T16:58:02.102" v="1"/>
          <ac:picMkLst>
            <pc:docMk/>
            <pc:sldMk cId="976708405" sldId="256"/>
            <ac:picMk id="7" creationId="{5BF06AA8-100E-9796-A719-0C1ACE461C35}"/>
          </ac:picMkLst>
        </pc:picChg>
        <pc:picChg chg="del">
          <ac:chgData name="Conroy, Kimberly J." userId="5d0bfce3-9247-4042-8ca7-1ac28a70a8ee" providerId="ADAL" clId="{535256AF-9B7C-4CAD-9FAE-A2773A0CA0FB}" dt="2025-01-09T16:57:19.344" v="0"/>
          <ac:picMkLst>
            <pc:docMk/>
            <pc:sldMk cId="976708405" sldId="256"/>
            <ac:picMk id="33" creationId="{A46791D1-0387-A8AD-158A-F976E078DF78}"/>
          </ac:picMkLst>
        </pc:picChg>
      </pc:sldChg>
      <pc:sldChg chg="addSp delSp modSp modTransition modAnim">
        <pc:chgData name="Conroy, Kimberly J." userId="5d0bfce3-9247-4042-8ca7-1ac28a70a8ee" providerId="ADAL" clId="{535256AF-9B7C-4CAD-9FAE-A2773A0CA0FB}" dt="2025-01-09T18:06:35.250" v="21"/>
        <pc:sldMkLst>
          <pc:docMk/>
          <pc:sldMk cId="2420186529" sldId="261"/>
        </pc:sldMkLst>
        <pc:picChg chg="add mod">
          <ac:chgData name="Conroy, Kimberly J." userId="5d0bfce3-9247-4042-8ca7-1ac28a70a8ee" providerId="ADAL" clId="{535256AF-9B7C-4CAD-9FAE-A2773A0CA0FB}" dt="2025-01-09T18:06:35.250" v="21"/>
          <ac:picMkLst>
            <pc:docMk/>
            <pc:sldMk cId="2420186529" sldId="261"/>
            <ac:picMk id="8" creationId="{42F678BF-C9EE-7DF1-1580-2E1E3D6029D8}"/>
          </ac:picMkLst>
        </pc:picChg>
        <pc:picChg chg="del">
          <ac:chgData name="Conroy, Kimberly J." userId="5d0bfce3-9247-4042-8ca7-1ac28a70a8ee" providerId="ADAL" clId="{535256AF-9B7C-4CAD-9FAE-A2773A0CA0FB}" dt="2025-01-09T16:57:19.344" v="0"/>
          <ac:picMkLst>
            <pc:docMk/>
            <pc:sldMk cId="2420186529" sldId="261"/>
            <ac:picMk id="47" creationId="{96841621-FF34-AE7C-8381-D6E791F2606E}"/>
          </ac:picMkLst>
        </pc:picChg>
      </pc:sldChg>
      <pc:sldChg chg="addSp delSp modSp mod modTransition modAnim">
        <pc:chgData name="Conroy, Kimberly J." userId="5d0bfce3-9247-4042-8ca7-1ac28a70a8ee" providerId="ADAL" clId="{535256AF-9B7C-4CAD-9FAE-A2773A0CA0FB}" dt="2025-01-22T19:07:11.689" v="757"/>
        <pc:sldMkLst>
          <pc:docMk/>
          <pc:sldMk cId="3135168311" sldId="262"/>
        </pc:sldMkLst>
        <pc:spChg chg="mod">
          <ac:chgData name="Conroy, Kimberly J." userId="5d0bfce3-9247-4042-8ca7-1ac28a70a8ee" providerId="ADAL" clId="{535256AF-9B7C-4CAD-9FAE-A2773A0CA0FB}" dt="2025-01-22T19:07:11.689" v="757"/>
          <ac:spMkLst>
            <pc:docMk/>
            <pc:sldMk cId="3135168311" sldId="262"/>
            <ac:spMk id="15" creationId="{031F26FB-90ED-8F2D-CFE9-A1B9CD7E18DA}"/>
          </ac:spMkLst>
        </pc:spChg>
        <pc:picChg chg="add del mod">
          <ac:chgData name="Conroy, Kimberly J." userId="5d0bfce3-9247-4042-8ca7-1ac28a70a8ee" providerId="ADAL" clId="{535256AF-9B7C-4CAD-9FAE-A2773A0CA0FB}" dt="2025-01-09T18:11:24.061" v="35"/>
          <ac:picMkLst>
            <pc:docMk/>
            <pc:sldMk cId="3135168311" sldId="262"/>
            <ac:picMk id="8" creationId="{4F297075-3363-C4CF-2B85-176D8B98781B}"/>
          </ac:picMkLst>
        </pc:picChg>
        <pc:picChg chg="add del mod ord">
          <ac:chgData name="Conroy, Kimberly J." userId="5d0bfce3-9247-4042-8ca7-1ac28a70a8ee" providerId="ADAL" clId="{535256AF-9B7C-4CAD-9FAE-A2773A0CA0FB}" dt="2025-01-09T18:11:43.487" v="36"/>
          <ac:picMkLst>
            <pc:docMk/>
            <pc:sldMk cId="3135168311" sldId="262"/>
            <ac:picMk id="18" creationId="{0BC9E5AE-BF97-EBD4-4FDC-295AFC11D400}"/>
          </ac:picMkLst>
        </pc:picChg>
        <pc:picChg chg="add mod">
          <ac:chgData name="Conroy, Kimberly J." userId="5d0bfce3-9247-4042-8ca7-1ac28a70a8ee" providerId="ADAL" clId="{535256AF-9B7C-4CAD-9FAE-A2773A0CA0FB}" dt="2025-01-09T18:11:43.487" v="36"/>
          <ac:picMkLst>
            <pc:docMk/>
            <pc:sldMk cId="3135168311" sldId="262"/>
            <ac:picMk id="19" creationId="{2557944E-5756-B5B4-0FD7-8D2070B78FB0}"/>
          </ac:picMkLst>
        </pc:picChg>
        <pc:picChg chg="del">
          <ac:chgData name="Conroy, Kimberly J." userId="5d0bfce3-9247-4042-8ca7-1ac28a70a8ee" providerId="ADAL" clId="{535256AF-9B7C-4CAD-9FAE-A2773A0CA0FB}" dt="2025-01-09T16:57:19.344" v="0"/>
          <ac:picMkLst>
            <pc:docMk/>
            <pc:sldMk cId="3135168311" sldId="262"/>
            <ac:picMk id="24" creationId="{E1AC4CD9-87CE-E4FF-1C53-1BE558F22097}"/>
          </ac:picMkLst>
        </pc:picChg>
      </pc:sldChg>
      <pc:sldChg chg="addSp delSp modSp mod modTransition delAnim modAnim">
        <pc:chgData name="Conroy, Kimberly J." userId="5d0bfce3-9247-4042-8ca7-1ac28a70a8ee" providerId="ADAL" clId="{535256AF-9B7C-4CAD-9FAE-A2773A0CA0FB}" dt="2025-01-14T21:32:00.280" v="693" actId="22"/>
        <pc:sldMkLst>
          <pc:docMk/>
          <pc:sldMk cId="2585445689" sldId="263"/>
        </pc:sldMkLst>
        <pc:picChg chg="add del mod">
          <ac:chgData name="Conroy, Kimberly J." userId="5d0bfce3-9247-4042-8ca7-1ac28a70a8ee" providerId="ADAL" clId="{535256AF-9B7C-4CAD-9FAE-A2773A0CA0FB}" dt="2025-01-09T18:13:35.178" v="43"/>
          <ac:picMkLst>
            <pc:docMk/>
            <pc:sldMk cId="2585445689" sldId="263"/>
            <ac:picMk id="11" creationId="{A772EEB8-700F-5CC7-4FAA-D10BBE8F6CC4}"/>
          </ac:picMkLst>
        </pc:picChg>
        <pc:picChg chg="del">
          <ac:chgData name="Conroy, Kimberly J." userId="5d0bfce3-9247-4042-8ca7-1ac28a70a8ee" providerId="ADAL" clId="{535256AF-9B7C-4CAD-9FAE-A2773A0CA0FB}" dt="2025-01-14T21:31:38.236" v="692" actId="478"/>
          <ac:picMkLst>
            <pc:docMk/>
            <pc:sldMk cId="2585445689" sldId="263"/>
            <ac:picMk id="13" creationId="{F9433D5C-4542-FFDC-1FBA-9C8D047DF354}"/>
          </ac:picMkLst>
        </pc:picChg>
        <pc:picChg chg="add del mod ord">
          <ac:chgData name="Conroy, Kimberly J." userId="5d0bfce3-9247-4042-8ca7-1ac28a70a8ee" providerId="ADAL" clId="{535256AF-9B7C-4CAD-9FAE-A2773A0CA0FB}" dt="2025-01-09T18:14:11.718" v="44"/>
          <ac:picMkLst>
            <pc:docMk/>
            <pc:sldMk cId="2585445689" sldId="263"/>
            <ac:picMk id="18" creationId="{5FD378E8-3724-C958-C852-255C277DD093}"/>
          </ac:picMkLst>
        </pc:picChg>
        <pc:picChg chg="add del mod">
          <ac:chgData name="Conroy, Kimberly J." userId="5d0bfce3-9247-4042-8ca7-1ac28a70a8ee" providerId="ADAL" clId="{535256AF-9B7C-4CAD-9FAE-A2773A0CA0FB}" dt="2025-01-09T18:14:14.267" v="46"/>
          <ac:picMkLst>
            <pc:docMk/>
            <pc:sldMk cId="2585445689" sldId="263"/>
            <ac:picMk id="19" creationId="{758C74C0-F1A7-D923-C31A-C026B890C26E}"/>
          </ac:picMkLst>
        </pc:picChg>
        <pc:picChg chg="add del mod ord">
          <ac:chgData name="Conroy, Kimberly J." userId="5d0bfce3-9247-4042-8ca7-1ac28a70a8ee" providerId="ADAL" clId="{535256AF-9B7C-4CAD-9FAE-A2773A0CA0FB}" dt="2025-01-09T18:14:49.429" v="47"/>
          <ac:picMkLst>
            <pc:docMk/>
            <pc:sldMk cId="2585445689" sldId="263"/>
            <ac:picMk id="22" creationId="{6B78BB53-5582-1F1F-4BC7-5A740E4B589A}"/>
          </ac:picMkLst>
        </pc:picChg>
        <pc:picChg chg="add mod">
          <ac:chgData name="Conroy, Kimberly J." userId="5d0bfce3-9247-4042-8ca7-1ac28a70a8ee" providerId="ADAL" clId="{535256AF-9B7C-4CAD-9FAE-A2773A0CA0FB}" dt="2025-01-09T18:14:49.429" v="47"/>
          <ac:picMkLst>
            <pc:docMk/>
            <pc:sldMk cId="2585445689" sldId="263"/>
            <ac:picMk id="23" creationId="{16CAD1B2-BD46-1AA3-452A-8087FAE64EDA}"/>
          </ac:picMkLst>
        </pc:picChg>
        <pc:picChg chg="del">
          <ac:chgData name="Conroy, Kimberly J." userId="5d0bfce3-9247-4042-8ca7-1ac28a70a8ee" providerId="ADAL" clId="{535256AF-9B7C-4CAD-9FAE-A2773A0CA0FB}" dt="2025-01-09T16:57:19.344" v="0"/>
          <ac:picMkLst>
            <pc:docMk/>
            <pc:sldMk cId="2585445689" sldId="263"/>
            <ac:picMk id="38" creationId="{FA7AB54E-431B-0CFC-B73F-7EF7E23F5FBA}"/>
          </ac:picMkLst>
        </pc:picChg>
        <pc:picChg chg="add">
          <ac:chgData name="Conroy, Kimberly J." userId="5d0bfce3-9247-4042-8ca7-1ac28a70a8ee" providerId="ADAL" clId="{535256AF-9B7C-4CAD-9FAE-A2773A0CA0FB}" dt="2025-01-14T21:32:00.280" v="693" actId="22"/>
          <ac:picMkLst>
            <pc:docMk/>
            <pc:sldMk cId="2585445689" sldId="263"/>
            <ac:picMk id="41" creationId="{03C92C64-8F1C-684D-3770-549ED351488F}"/>
          </ac:picMkLst>
        </pc:picChg>
      </pc:sldChg>
      <pc:sldChg chg="addSp delSp modSp mod modTransition modAnim">
        <pc:chgData name="Conroy, Kimberly J." userId="5d0bfce3-9247-4042-8ca7-1ac28a70a8ee" providerId="ADAL" clId="{535256AF-9B7C-4CAD-9FAE-A2773A0CA0FB}" dt="2025-01-09T21:25:49.443" v="160"/>
        <pc:sldMkLst>
          <pc:docMk/>
          <pc:sldMk cId="1822628396" sldId="264"/>
        </pc:sldMkLst>
        <pc:picChg chg="del">
          <ac:chgData name="Conroy, Kimberly J." userId="5d0bfce3-9247-4042-8ca7-1ac28a70a8ee" providerId="ADAL" clId="{535256AF-9B7C-4CAD-9FAE-A2773A0CA0FB}" dt="2025-01-09T16:57:19.344" v="0"/>
          <ac:picMkLst>
            <pc:docMk/>
            <pc:sldMk cId="1822628396" sldId="264"/>
            <ac:picMk id="23" creationId="{225945BF-39F3-9717-FCFD-C5D11EC0713C}"/>
          </ac:picMkLst>
        </pc:picChg>
        <pc:picChg chg="add del mod">
          <ac:chgData name="Conroy, Kimberly J." userId="5d0bfce3-9247-4042-8ca7-1ac28a70a8ee" providerId="ADAL" clId="{535256AF-9B7C-4CAD-9FAE-A2773A0CA0FB}" dt="2025-01-09T21:13:49.611" v="109"/>
          <ac:picMkLst>
            <pc:docMk/>
            <pc:sldMk cId="1822628396" sldId="264"/>
            <ac:picMk id="39" creationId="{61FDAAEA-ED43-0895-35B5-EABE4AFC7B1E}"/>
          </ac:picMkLst>
        </pc:picChg>
        <pc:picChg chg="add del mod ord">
          <ac:chgData name="Conroy, Kimberly J." userId="5d0bfce3-9247-4042-8ca7-1ac28a70a8ee" providerId="ADAL" clId="{535256AF-9B7C-4CAD-9FAE-A2773A0CA0FB}" dt="2025-01-09T21:14:04.021" v="110"/>
          <ac:picMkLst>
            <pc:docMk/>
            <pc:sldMk cId="1822628396" sldId="264"/>
            <ac:picMk id="43" creationId="{A67FF92A-8945-66B7-A2C7-756CBE69ECDF}"/>
          </ac:picMkLst>
        </pc:picChg>
        <pc:picChg chg="add del mod">
          <ac:chgData name="Conroy, Kimberly J." userId="5d0bfce3-9247-4042-8ca7-1ac28a70a8ee" providerId="ADAL" clId="{535256AF-9B7C-4CAD-9FAE-A2773A0CA0FB}" dt="2025-01-09T21:14:07.675" v="112"/>
          <ac:picMkLst>
            <pc:docMk/>
            <pc:sldMk cId="1822628396" sldId="264"/>
            <ac:picMk id="44" creationId="{26D4A8EA-ED97-A7E4-101E-8D2E3BAE1D49}"/>
          </ac:picMkLst>
        </pc:picChg>
        <pc:picChg chg="add del mod ord">
          <ac:chgData name="Conroy, Kimberly J." userId="5d0bfce3-9247-4042-8ca7-1ac28a70a8ee" providerId="ADAL" clId="{535256AF-9B7C-4CAD-9FAE-A2773A0CA0FB}" dt="2025-01-09T21:14:38.691" v="113"/>
          <ac:picMkLst>
            <pc:docMk/>
            <pc:sldMk cId="1822628396" sldId="264"/>
            <ac:picMk id="47" creationId="{85547CD7-8913-1A5C-5171-4FD3FC44A13F}"/>
          </ac:picMkLst>
        </pc:picChg>
        <pc:picChg chg="add del mod">
          <ac:chgData name="Conroy, Kimberly J." userId="5d0bfce3-9247-4042-8ca7-1ac28a70a8ee" providerId="ADAL" clId="{535256AF-9B7C-4CAD-9FAE-A2773A0CA0FB}" dt="2025-01-09T21:14:51.446" v="115"/>
          <ac:picMkLst>
            <pc:docMk/>
            <pc:sldMk cId="1822628396" sldId="264"/>
            <ac:picMk id="48" creationId="{731A8F77-7F19-9B18-7FA9-1207F78D2A09}"/>
          </ac:picMkLst>
        </pc:picChg>
        <pc:picChg chg="add del mod ord">
          <ac:chgData name="Conroy, Kimberly J." userId="5d0bfce3-9247-4042-8ca7-1ac28a70a8ee" providerId="ADAL" clId="{535256AF-9B7C-4CAD-9FAE-A2773A0CA0FB}" dt="2025-01-09T21:15:21.835" v="116"/>
          <ac:picMkLst>
            <pc:docMk/>
            <pc:sldMk cId="1822628396" sldId="264"/>
            <ac:picMk id="52" creationId="{FE16571A-A771-546C-8591-C9BBEFA89E57}"/>
          </ac:picMkLst>
        </pc:picChg>
        <pc:picChg chg="add del mod">
          <ac:chgData name="Conroy, Kimberly J." userId="5d0bfce3-9247-4042-8ca7-1ac28a70a8ee" providerId="ADAL" clId="{535256AF-9B7C-4CAD-9FAE-A2773A0CA0FB}" dt="2025-01-09T21:15:56.844" v="118"/>
          <ac:picMkLst>
            <pc:docMk/>
            <pc:sldMk cId="1822628396" sldId="264"/>
            <ac:picMk id="53" creationId="{FF440B4D-5884-765F-8605-5578317E8444}"/>
          </ac:picMkLst>
        </pc:picChg>
        <pc:picChg chg="add del mod ord">
          <ac:chgData name="Conroy, Kimberly J." userId="5d0bfce3-9247-4042-8ca7-1ac28a70a8ee" providerId="ADAL" clId="{535256AF-9B7C-4CAD-9FAE-A2773A0CA0FB}" dt="2025-01-09T21:16:27.259" v="119"/>
          <ac:picMkLst>
            <pc:docMk/>
            <pc:sldMk cId="1822628396" sldId="264"/>
            <ac:picMk id="57" creationId="{24995BDA-A4CA-1B90-FA8F-80A7AEA454FD}"/>
          </ac:picMkLst>
        </pc:picChg>
        <pc:picChg chg="add del mod">
          <ac:chgData name="Conroy, Kimberly J." userId="5d0bfce3-9247-4042-8ca7-1ac28a70a8ee" providerId="ADAL" clId="{535256AF-9B7C-4CAD-9FAE-A2773A0CA0FB}" dt="2025-01-09T21:16:45.185" v="121"/>
          <ac:picMkLst>
            <pc:docMk/>
            <pc:sldMk cId="1822628396" sldId="264"/>
            <ac:picMk id="58" creationId="{ABF05682-4055-35BB-01AE-037161C67B25}"/>
          </ac:picMkLst>
        </pc:picChg>
        <pc:picChg chg="add del mod ord">
          <ac:chgData name="Conroy, Kimberly J." userId="5d0bfce3-9247-4042-8ca7-1ac28a70a8ee" providerId="ADAL" clId="{535256AF-9B7C-4CAD-9FAE-A2773A0CA0FB}" dt="2025-01-09T21:17:17.703" v="122"/>
          <ac:picMkLst>
            <pc:docMk/>
            <pc:sldMk cId="1822628396" sldId="264"/>
            <ac:picMk id="62" creationId="{388B4EC7-5B43-2456-9D63-14EC4B478F8B}"/>
          </ac:picMkLst>
        </pc:picChg>
        <pc:picChg chg="add del mod">
          <ac:chgData name="Conroy, Kimberly J." userId="5d0bfce3-9247-4042-8ca7-1ac28a70a8ee" providerId="ADAL" clId="{535256AF-9B7C-4CAD-9FAE-A2773A0CA0FB}" dt="2025-01-09T21:17:53.844" v="124"/>
          <ac:picMkLst>
            <pc:docMk/>
            <pc:sldMk cId="1822628396" sldId="264"/>
            <ac:picMk id="63" creationId="{B2A350BA-F2E4-7945-5872-A1ECF96B6140}"/>
          </ac:picMkLst>
        </pc:picChg>
        <pc:picChg chg="add del mod ord">
          <ac:chgData name="Conroy, Kimberly J." userId="5d0bfce3-9247-4042-8ca7-1ac28a70a8ee" providerId="ADAL" clId="{535256AF-9B7C-4CAD-9FAE-A2773A0CA0FB}" dt="2025-01-09T21:18:11.388" v="125"/>
          <ac:picMkLst>
            <pc:docMk/>
            <pc:sldMk cId="1822628396" sldId="264"/>
            <ac:picMk id="67" creationId="{862A2182-98D7-ECA2-2DC1-A65CC7578F30}"/>
          </ac:picMkLst>
        </pc:picChg>
        <pc:picChg chg="add del mod">
          <ac:chgData name="Conroy, Kimberly J." userId="5d0bfce3-9247-4042-8ca7-1ac28a70a8ee" providerId="ADAL" clId="{535256AF-9B7C-4CAD-9FAE-A2773A0CA0FB}" dt="2025-01-09T21:18:13.411" v="127"/>
          <ac:picMkLst>
            <pc:docMk/>
            <pc:sldMk cId="1822628396" sldId="264"/>
            <ac:picMk id="68" creationId="{4DE4CD1D-F648-D10A-BDCA-7834BBE82556}"/>
          </ac:picMkLst>
        </pc:picChg>
        <pc:picChg chg="add del mod ord">
          <ac:chgData name="Conroy, Kimberly J." userId="5d0bfce3-9247-4042-8ca7-1ac28a70a8ee" providerId="ADAL" clId="{535256AF-9B7C-4CAD-9FAE-A2773A0CA0FB}" dt="2025-01-09T21:18:42.031" v="128"/>
          <ac:picMkLst>
            <pc:docMk/>
            <pc:sldMk cId="1822628396" sldId="264"/>
            <ac:picMk id="71" creationId="{E22EC378-D3DF-5D73-C420-FED6127CB97B}"/>
          </ac:picMkLst>
        </pc:picChg>
        <pc:picChg chg="add del mod">
          <ac:chgData name="Conroy, Kimberly J." userId="5d0bfce3-9247-4042-8ca7-1ac28a70a8ee" providerId="ADAL" clId="{535256AF-9B7C-4CAD-9FAE-A2773A0CA0FB}" dt="2025-01-09T21:18:56.570" v="130"/>
          <ac:picMkLst>
            <pc:docMk/>
            <pc:sldMk cId="1822628396" sldId="264"/>
            <ac:picMk id="72" creationId="{A179C514-7240-F22B-A1D0-BF944AD1AA12}"/>
          </ac:picMkLst>
        </pc:picChg>
        <pc:picChg chg="add del mod ord">
          <ac:chgData name="Conroy, Kimberly J." userId="5d0bfce3-9247-4042-8ca7-1ac28a70a8ee" providerId="ADAL" clId="{535256AF-9B7C-4CAD-9FAE-A2773A0CA0FB}" dt="2025-01-09T21:19:06.409" v="131"/>
          <ac:picMkLst>
            <pc:docMk/>
            <pc:sldMk cId="1822628396" sldId="264"/>
            <ac:picMk id="76" creationId="{B2432FB3-E1D1-AC63-2A6D-6891FDBE72B4}"/>
          </ac:picMkLst>
        </pc:picChg>
        <pc:picChg chg="add del mod">
          <ac:chgData name="Conroy, Kimberly J." userId="5d0bfce3-9247-4042-8ca7-1ac28a70a8ee" providerId="ADAL" clId="{535256AF-9B7C-4CAD-9FAE-A2773A0CA0FB}" dt="2025-01-09T21:19:08.466" v="133"/>
          <ac:picMkLst>
            <pc:docMk/>
            <pc:sldMk cId="1822628396" sldId="264"/>
            <ac:picMk id="77" creationId="{FCFF8F4E-B638-88ED-ACC0-4C0A189A4522}"/>
          </ac:picMkLst>
        </pc:picChg>
        <pc:picChg chg="add del mod ord">
          <ac:chgData name="Conroy, Kimberly J." userId="5d0bfce3-9247-4042-8ca7-1ac28a70a8ee" providerId="ADAL" clId="{535256AF-9B7C-4CAD-9FAE-A2773A0CA0FB}" dt="2025-01-09T21:19:33.264" v="134"/>
          <ac:picMkLst>
            <pc:docMk/>
            <pc:sldMk cId="1822628396" sldId="264"/>
            <ac:picMk id="80" creationId="{68F81D0B-B35A-544C-5ACA-B4CD1769F449}"/>
          </ac:picMkLst>
        </pc:picChg>
        <pc:picChg chg="add del mod">
          <ac:chgData name="Conroy, Kimberly J." userId="5d0bfce3-9247-4042-8ca7-1ac28a70a8ee" providerId="ADAL" clId="{535256AF-9B7C-4CAD-9FAE-A2773A0CA0FB}" dt="2025-01-09T21:19:56.540" v="142"/>
          <ac:picMkLst>
            <pc:docMk/>
            <pc:sldMk cId="1822628396" sldId="264"/>
            <ac:picMk id="81" creationId="{AFB1ED5F-4133-0732-367D-317D132AD751}"/>
          </ac:picMkLst>
        </pc:picChg>
        <pc:picChg chg="add del mod ord">
          <ac:chgData name="Conroy, Kimberly J." userId="5d0bfce3-9247-4042-8ca7-1ac28a70a8ee" providerId="ADAL" clId="{535256AF-9B7C-4CAD-9FAE-A2773A0CA0FB}" dt="2025-01-09T21:20:28.159" v="143"/>
          <ac:picMkLst>
            <pc:docMk/>
            <pc:sldMk cId="1822628396" sldId="264"/>
            <ac:picMk id="85" creationId="{C3D7FC20-32CA-985D-0E97-16ECA03BD883}"/>
          </ac:picMkLst>
        </pc:picChg>
        <pc:picChg chg="add del mod">
          <ac:chgData name="Conroy, Kimberly J." userId="5d0bfce3-9247-4042-8ca7-1ac28a70a8ee" providerId="ADAL" clId="{535256AF-9B7C-4CAD-9FAE-A2773A0CA0FB}" dt="2025-01-09T21:21:14.803" v="147"/>
          <ac:picMkLst>
            <pc:docMk/>
            <pc:sldMk cId="1822628396" sldId="264"/>
            <ac:picMk id="86" creationId="{9A11D130-9230-B03B-C022-242D6E234611}"/>
          </ac:picMkLst>
        </pc:picChg>
        <pc:picChg chg="add del mod ord">
          <ac:chgData name="Conroy, Kimberly J." userId="5d0bfce3-9247-4042-8ca7-1ac28a70a8ee" providerId="ADAL" clId="{535256AF-9B7C-4CAD-9FAE-A2773A0CA0FB}" dt="2025-01-09T21:21:47.367" v="148"/>
          <ac:picMkLst>
            <pc:docMk/>
            <pc:sldMk cId="1822628396" sldId="264"/>
            <ac:picMk id="91" creationId="{2CF79D0E-F823-05B2-B823-D0A5D3B9F416}"/>
          </ac:picMkLst>
        </pc:picChg>
        <pc:picChg chg="add del mod">
          <ac:chgData name="Conroy, Kimberly J." userId="5d0bfce3-9247-4042-8ca7-1ac28a70a8ee" providerId="ADAL" clId="{535256AF-9B7C-4CAD-9FAE-A2773A0CA0FB}" dt="2025-01-09T21:22:16.737" v="150"/>
          <ac:picMkLst>
            <pc:docMk/>
            <pc:sldMk cId="1822628396" sldId="264"/>
            <ac:picMk id="92" creationId="{64FD977C-1BE6-7DF7-19A3-07138C97E77A}"/>
          </ac:picMkLst>
        </pc:picChg>
        <pc:picChg chg="add del mod ord">
          <ac:chgData name="Conroy, Kimberly J." userId="5d0bfce3-9247-4042-8ca7-1ac28a70a8ee" providerId="ADAL" clId="{535256AF-9B7C-4CAD-9FAE-A2773A0CA0FB}" dt="2025-01-09T21:22:49.949" v="151"/>
          <ac:picMkLst>
            <pc:docMk/>
            <pc:sldMk cId="1822628396" sldId="264"/>
            <ac:picMk id="96" creationId="{70121E30-C255-ABAE-EA25-203DD5271F6C}"/>
          </ac:picMkLst>
        </pc:picChg>
        <pc:picChg chg="add del mod">
          <ac:chgData name="Conroy, Kimberly J." userId="5d0bfce3-9247-4042-8ca7-1ac28a70a8ee" providerId="ADAL" clId="{535256AF-9B7C-4CAD-9FAE-A2773A0CA0FB}" dt="2025-01-09T21:23:20.183" v="153"/>
          <ac:picMkLst>
            <pc:docMk/>
            <pc:sldMk cId="1822628396" sldId="264"/>
            <ac:picMk id="97" creationId="{A81ED098-01F9-6F11-ADC6-899BBCA5144C}"/>
          </ac:picMkLst>
        </pc:picChg>
        <pc:picChg chg="add del mod ord">
          <ac:chgData name="Conroy, Kimberly J." userId="5d0bfce3-9247-4042-8ca7-1ac28a70a8ee" providerId="ADAL" clId="{535256AF-9B7C-4CAD-9FAE-A2773A0CA0FB}" dt="2025-01-09T21:23:52.662" v="154"/>
          <ac:picMkLst>
            <pc:docMk/>
            <pc:sldMk cId="1822628396" sldId="264"/>
            <ac:picMk id="101" creationId="{A0D2A161-E673-72CF-DEE7-B639D7F7059F}"/>
          </ac:picMkLst>
        </pc:picChg>
        <pc:picChg chg="add del mod">
          <ac:chgData name="Conroy, Kimberly J." userId="5d0bfce3-9247-4042-8ca7-1ac28a70a8ee" providerId="ADAL" clId="{535256AF-9B7C-4CAD-9FAE-A2773A0CA0FB}" dt="2025-01-09T21:24:28.233" v="156"/>
          <ac:picMkLst>
            <pc:docMk/>
            <pc:sldMk cId="1822628396" sldId="264"/>
            <ac:picMk id="102" creationId="{5E5876E8-2527-8A26-7E19-7CC4D92574E7}"/>
          </ac:picMkLst>
        </pc:picChg>
        <pc:picChg chg="add del mod ord">
          <ac:chgData name="Conroy, Kimberly J." userId="5d0bfce3-9247-4042-8ca7-1ac28a70a8ee" providerId="ADAL" clId="{535256AF-9B7C-4CAD-9FAE-A2773A0CA0FB}" dt="2025-01-09T21:25:00.925" v="157"/>
          <ac:picMkLst>
            <pc:docMk/>
            <pc:sldMk cId="1822628396" sldId="264"/>
            <ac:picMk id="106" creationId="{CADA0522-F64F-18D6-FE1A-C436B9080D69}"/>
          </ac:picMkLst>
        </pc:picChg>
        <pc:picChg chg="add del mod">
          <ac:chgData name="Conroy, Kimberly J." userId="5d0bfce3-9247-4042-8ca7-1ac28a70a8ee" providerId="ADAL" clId="{535256AF-9B7C-4CAD-9FAE-A2773A0CA0FB}" dt="2025-01-09T21:25:13.960" v="159"/>
          <ac:picMkLst>
            <pc:docMk/>
            <pc:sldMk cId="1822628396" sldId="264"/>
            <ac:picMk id="107" creationId="{A48A074E-E195-D73B-1F1A-C53491946335}"/>
          </ac:picMkLst>
        </pc:picChg>
        <pc:picChg chg="add del mod ord">
          <ac:chgData name="Conroy, Kimberly J." userId="5d0bfce3-9247-4042-8ca7-1ac28a70a8ee" providerId="ADAL" clId="{535256AF-9B7C-4CAD-9FAE-A2773A0CA0FB}" dt="2025-01-09T21:25:49.443" v="160"/>
          <ac:picMkLst>
            <pc:docMk/>
            <pc:sldMk cId="1822628396" sldId="264"/>
            <ac:picMk id="111" creationId="{E618A67A-7595-261D-06BA-BBB38D7ED720}"/>
          </ac:picMkLst>
        </pc:picChg>
        <pc:picChg chg="add mod">
          <ac:chgData name="Conroy, Kimberly J." userId="5d0bfce3-9247-4042-8ca7-1ac28a70a8ee" providerId="ADAL" clId="{535256AF-9B7C-4CAD-9FAE-A2773A0CA0FB}" dt="2025-01-09T21:25:49.443" v="160"/>
          <ac:picMkLst>
            <pc:docMk/>
            <pc:sldMk cId="1822628396" sldId="264"/>
            <ac:picMk id="112" creationId="{83514216-AA1D-04A4-702C-C651E722EAF8}"/>
          </ac:picMkLst>
        </pc:picChg>
      </pc:sldChg>
      <pc:sldChg chg="addSp delSp modSp mod modTransition modAnim">
        <pc:chgData name="Conroy, Kimberly J." userId="5d0bfce3-9247-4042-8ca7-1ac28a70a8ee" providerId="ADAL" clId="{535256AF-9B7C-4CAD-9FAE-A2773A0CA0FB}" dt="2025-01-09T18:05:28.799" v="20"/>
        <pc:sldMkLst>
          <pc:docMk/>
          <pc:sldMk cId="1551018953" sldId="266"/>
        </pc:sldMkLst>
        <pc:picChg chg="add del mod">
          <ac:chgData name="Conroy, Kimberly J." userId="5d0bfce3-9247-4042-8ca7-1ac28a70a8ee" providerId="ADAL" clId="{535256AF-9B7C-4CAD-9FAE-A2773A0CA0FB}" dt="2025-01-09T16:59:01.304" v="4"/>
          <ac:picMkLst>
            <pc:docMk/>
            <pc:sldMk cId="1551018953" sldId="266"/>
            <ac:picMk id="9" creationId="{355D3E21-86AB-AD6C-D300-33F58193E2E6}"/>
          </ac:picMkLst>
        </pc:picChg>
        <pc:picChg chg="add del mod ord">
          <ac:chgData name="Conroy, Kimberly J." userId="5d0bfce3-9247-4042-8ca7-1ac28a70a8ee" providerId="ADAL" clId="{535256AF-9B7C-4CAD-9FAE-A2773A0CA0FB}" dt="2025-01-09T16:59:25.499" v="5"/>
          <ac:picMkLst>
            <pc:docMk/>
            <pc:sldMk cId="1551018953" sldId="266"/>
            <ac:picMk id="18" creationId="{77494D6F-3236-965D-4B5A-E4832DEC25D6}"/>
          </ac:picMkLst>
        </pc:picChg>
        <pc:picChg chg="add del mod">
          <ac:chgData name="Conroy, Kimberly J." userId="5d0bfce3-9247-4042-8ca7-1ac28a70a8ee" providerId="ADAL" clId="{535256AF-9B7C-4CAD-9FAE-A2773A0CA0FB}" dt="2025-01-09T16:59:28.717" v="7"/>
          <ac:picMkLst>
            <pc:docMk/>
            <pc:sldMk cId="1551018953" sldId="266"/>
            <ac:picMk id="19" creationId="{CE6E46D3-BB04-731E-0633-B30595ABE237}"/>
          </ac:picMkLst>
        </pc:picChg>
        <pc:picChg chg="add del mod ord">
          <ac:chgData name="Conroy, Kimberly J." userId="5d0bfce3-9247-4042-8ca7-1ac28a70a8ee" providerId="ADAL" clId="{535256AF-9B7C-4CAD-9FAE-A2773A0CA0FB}" dt="2025-01-09T16:59:37.258" v="8"/>
          <ac:picMkLst>
            <pc:docMk/>
            <pc:sldMk cId="1551018953" sldId="266"/>
            <ac:picMk id="22" creationId="{9D32569E-91CF-4926-AC25-1959499D4988}"/>
          </ac:picMkLst>
        </pc:picChg>
        <pc:picChg chg="add del mod">
          <ac:chgData name="Conroy, Kimberly J." userId="5d0bfce3-9247-4042-8ca7-1ac28a70a8ee" providerId="ADAL" clId="{535256AF-9B7C-4CAD-9FAE-A2773A0CA0FB}" dt="2025-01-09T18:03:28.251" v="10"/>
          <ac:picMkLst>
            <pc:docMk/>
            <pc:sldMk cId="1551018953" sldId="266"/>
            <ac:picMk id="23" creationId="{7B56BEE0-E7E4-EFF7-D54A-F2759D6B503F}"/>
          </ac:picMkLst>
        </pc:picChg>
        <pc:picChg chg="add del mod ord">
          <ac:chgData name="Conroy, Kimberly J." userId="5d0bfce3-9247-4042-8ca7-1ac28a70a8ee" providerId="ADAL" clId="{535256AF-9B7C-4CAD-9FAE-A2773A0CA0FB}" dt="2025-01-09T18:03:42.821" v="11"/>
          <ac:picMkLst>
            <pc:docMk/>
            <pc:sldMk cId="1551018953" sldId="266"/>
            <ac:picMk id="27" creationId="{E98D3B27-4072-9256-B76B-F59A96DA6BAC}"/>
          </ac:picMkLst>
        </pc:picChg>
        <pc:picChg chg="add del mod">
          <ac:chgData name="Conroy, Kimberly J." userId="5d0bfce3-9247-4042-8ca7-1ac28a70a8ee" providerId="ADAL" clId="{535256AF-9B7C-4CAD-9FAE-A2773A0CA0FB}" dt="2025-01-09T18:03:46.121" v="13"/>
          <ac:picMkLst>
            <pc:docMk/>
            <pc:sldMk cId="1551018953" sldId="266"/>
            <ac:picMk id="28" creationId="{4C623FE1-7AB5-7D5A-A8DE-9626B0C93221}"/>
          </ac:picMkLst>
        </pc:picChg>
        <pc:picChg chg="add del mod ord">
          <ac:chgData name="Conroy, Kimberly J." userId="5d0bfce3-9247-4042-8ca7-1ac28a70a8ee" providerId="ADAL" clId="{535256AF-9B7C-4CAD-9FAE-A2773A0CA0FB}" dt="2025-01-09T18:04:13.975" v="14"/>
          <ac:picMkLst>
            <pc:docMk/>
            <pc:sldMk cId="1551018953" sldId="266"/>
            <ac:picMk id="31" creationId="{4520252F-697D-BEFD-68A3-28E32630135C}"/>
          </ac:picMkLst>
        </pc:picChg>
        <pc:picChg chg="add del mod">
          <ac:chgData name="Conroy, Kimberly J." userId="5d0bfce3-9247-4042-8ca7-1ac28a70a8ee" providerId="ADAL" clId="{535256AF-9B7C-4CAD-9FAE-A2773A0CA0FB}" dt="2025-01-09T18:04:19.773" v="16"/>
          <ac:picMkLst>
            <pc:docMk/>
            <pc:sldMk cId="1551018953" sldId="266"/>
            <ac:picMk id="32" creationId="{7463091E-C626-FF56-C740-4EC03840FA49}"/>
          </ac:picMkLst>
        </pc:picChg>
        <pc:picChg chg="add del mod ord">
          <ac:chgData name="Conroy, Kimberly J." userId="5d0bfce3-9247-4042-8ca7-1ac28a70a8ee" providerId="ADAL" clId="{535256AF-9B7C-4CAD-9FAE-A2773A0CA0FB}" dt="2025-01-09T18:04:44.400" v="17"/>
          <ac:picMkLst>
            <pc:docMk/>
            <pc:sldMk cId="1551018953" sldId="266"/>
            <ac:picMk id="35" creationId="{0EF55CC2-2CE0-A338-B222-95EF00E94E5C}"/>
          </ac:picMkLst>
        </pc:picChg>
        <pc:picChg chg="del">
          <ac:chgData name="Conroy, Kimberly J." userId="5d0bfce3-9247-4042-8ca7-1ac28a70a8ee" providerId="ADAL" clId="{535256AF-9B7C-4CAD-9FAE-A2773A0CA0FB}" dt="2025-01-09T16:57:19.344" v="0"/>
          <ac:picMkLst>
            <pc:docMk/>
            <pc:sldMk cId="1551018953" sldId="266"/>
            <ac:picMk id="36" creationId="{4F1D1779-63D9-CFC0-7622-E1BB21E2B341}"/>
          </ac:picMkLst>
        </pc:picChg>
        <pc:picChg chg="add del mod">
          <ac:chgData name="Conroy, Kimberly J." userId="5d0bfce3-9247-4042-8ca7-1ac28a70a8ee" providerId="ADAL" clId="{535256AF-9B7C-4CAD-9FAE-A2773A0CA0FB}" dt="2025-01-09T18:05:03.636" v="19"/>
          <ac:picMkLst>
            <pc:docMk/>
            <pc:sldMk cId="1551018953" sldId="266"/>
            <ac:picMk id="37" creationId="{31DBC4A1-024C-6DA3-FF15-324DE43AA36C}"/>
          </ac:picMkLst>
        </pc:picChg>
        <pc:picChg chg="add del mod ord">
          <ac:chgData name="Conroy, Kimberly J." userId="5d0bfce3-9247-4042-8ca7-1ac28a70a8ee" providerId="ADAL" clId="{535256AF-9B7C-4CAD-9FAE-A2773A0CA0FB}" dt="2025-01-09T18:05:28.799" v="20"/>
          <ac:picMkLst>
            <pc:docMk/>
            <pc:sldMk cId="1551018953" sldId="266"/>
            <ac:picMk id="41" creationId="{632F33B9-F7FF-BDC9-90E6-D209AFA23EAA}"/>
          </ac:picMkLst>
        </pc:picChg>
        <pc:picChg chg="add mod">
          <ac:chgData name="Conroy, Kimberly J." userId="5d0bfce3-9247-4042-8ca7-1ac28a70a8ee" providerId="ADAL" clId="{535256AF-9B7C-4CAD-9FAE-A2773A0CA0FB}" dt="2025-01-09T18:05:28.799" v="20"/>
          <ac:picMkLst>
            <pc:docMk/>
            <pc:sldMk cId="1551018953" sldId="266"/>
            <ac:picMk id="42" creationId="{5BE56DC5-58A1-2E2B-EB45-B75E5087A752}"/>
          </ac:picMkLst>
        </pc:picChg>
      </pc:sldChg>
      <pc:sldChg chg="addSp delSp modSp mod modTransition modAnim">
        <pc:chgData name="Conroy, Kimberly J." userId="5d0bfce3-9247-4042-8ca7-1ac28a70a8ee" providerId="ADAL" clId="{535256AF-9B7C-4CAD-9FAE-A2773A0CA0FB}" dt="2025-01-22T19:07:30.517" v="771" actId="20577"/>
        <pc:sldMkLst>
          <pc:docMk/>
          <pc:sldMk cId="1866389066" sldId="267"/>
        </pc:sldMkLst>
        <pc:spChg chg="mod">
          <ac:chgData name="Conroy, Kimberly J." userId="5d0bfce3-9247-4042-8ca7-1ac28a70a8ee" providerId="ADAL" clId="{535256AF-9B7C-4CAD-9FAE-A2773A0CA0FB}" dt="2025-01-22T19:07:30.517" v="771" actId="20577"/>
          <ac:spMkLst>
            <pc:docMk/>
            <pc:sldMk cId="1866389066" sldId="267"/>
            <ac:spMk id="4" creationId="{2CD54648-69AB-E2FB-99D0-3048DC7801CE}"/>
          </ac:spMkLst>
        </pc:spChg>
        <pc:picChg chg="add del mod">
          <ac:chgData name="Conroy, Kimberly J." userId="5d0bfce3-9247-4042-8ca7-1ac28a70a8ee" providerId="ADAL" clId="{535256AF-9B7C-4CAD-9FAE-A2773A0CA0FB}" dt="2025-01-15T16:17:35.996" v="696"/>
          <ac:picMkLst>
            <pc:docMk/>
            <pc:sldMk cId="1866389066" sldId="267"/>
            <ac:picMk id="9" creationId="{0A7A6D2C-9416-9640-9C09-317C6A55E92B}"/>
          </ac:picMkLst>
        </pc:picChg>
        <pc:picChg chg="add del mod ord">
          <ac:chgData name="Conroy, Kimberly J." userId="5d0bfce3-9247-4042-8ca7-1ac28a70a8ee" providerId="ADAL" clId="{535256AF-9B7C-4CAD-9FAE-A2773A0CA0FB}" dt="2025-01-15T16:17:50.646" v="697"/>
          <ac:picMkLst>
            <pc:docMk/>
            <pc:sldMk cId="1866389066" sldId="267"/>
            <ac:picMk id="15" creationId="{8ADAF805-EF09-9ECC-5958-A3173B8D845E}"/>
          </ac:picMkLst>
        </pc:picChg>
        <pc:picChg chg="add del mod">
          <ac:chgData name="Conroy, Kimberly J." userId="5d0bfce3-9247-4042-8ca7-1ac28a70a8ee" providerId="ADAL" clId="{535256AF-9B7C-4CAD-9FAE-A2773A0CA0FB}" dt="2025-01-15T16:17:54.771" v="699"/>
          <ac:picMkLst>
            <pc:docMk/>
            <pc:sldMk cId="1866389066" sldId="267"/>
            <ac:picMk id="17" creationId="{12412E0E-8BC3-8F2A-126F-94722B870FCA}"/>
          </ac:picMkLst>
        </pc:picChg>
        <pc:picChg chg="add del mod ord">
          <ac:chgData name="Conroy, Kimberly J." userId="5d0bfce3-9247-4042-8ca7-1ac28a70a8ee" providerId="ADAL" clId="{535256AF-9B7C-4CAD-9FAE-A2773A0CA0FB}" dt="2025-01-15T16:18:10.469" v="700"/>
          <ac:picMkLst>
            <pc:docMk/>
            <pc:sldMk cId="1866389066" sldId="267"/>
            <ac:picMk id="20" creationId="{CBF83A5F-1346-921A-AB06-17FE8862BE56}"/>
          </ac:picMkLst>
        </pc:picChg>
        <pc:picChg chg="add del mod">
          <ac:chgData name="Conroy, Kimberly J." userId="5d0bfce3-9247-4042-8ca7-1ac28a70a8ee" providerId="ADAL" clId="{535256AF-9B7C-4CAD-9FAE-A2773A0CA0FB}" dt="2025-01-15T16:18:13.736" v="702"/>
          <ac:picMkLst>
            <pc:docMk/>
            <pc:sldMk cId="1866389066" sldId="267"/>
            <ac:picMk id="21" creationId="{B02308DA-314C-4016-D9C7-CD3091AA5B02}"/>
          </ac:picMkLst>
        </pc:picChg>
        <pc:picChg chg="add del mod ord">
          <ac:chgData name="Conroy, Kimberly J." userId="5d0bfce3-9247-4042-8ca7-1ac28a70a8ee" providerId="ADAL" clId="{535256AF-9B7C-4CAD-9FAE-A2773A0CA0FB}" dt="2025-01-15T16:18:37.280" v="703"/>
          <ac:picMkLst>
            <pc:docMk/>
            <pc:sldMk cId="1866389066" sldId="267"/>
            <ac:picMk id="24" creationId="{95708512-ADA0-00FD-38BF-BA8F1E2E4BF4}"/>
          </ac:picMkLst>
        </pc:picChg>
        <pc:picChg chg="add mod">
          <ac:chgData name="Conroy, Kimberly J." userId="5d0bfce3-9247-4042-8ca7-1ac28a70a8ee" providerId="ADAL" clId="{535256AF-9B7C-4CAD-9FAE-A2773A0CA0FB}" dt="2025-01-15T16:18:37.280" v="703"/>
          <ac:picMkLst>
            <pc:docMk/>
            <pc:sldMk cId="1866389066" sldId="267"/>
            <ac:picMk id="25" creationId="{10D1128E-D56F-1DB2-60A8-A448AF7FF21A}"/>
          </ac:picMkLst>
        </pc:picChg>
      </pc:sldChg>
      <pc:sldChg chg="addSp delSp modSp mod modTransition modAnim">
        <pc:chgData name="Conroy, Kimberly J." userId="5d0bfce3-9247-4042-8ca7-1ac28a70a8ee" providerId="ADAL" clId="{535256AF-9B7C-4CAD-9FAE-A2773A0CA0FB}" dt="2025-01-15T18:55:04.034" v="756"/>
        <pc:sldMkLst>
          <pc:docMk/>
          <pc:sldMk cId="3322574723" sldId="268"/>
        </pc:sldMkLst>
        <pc:picChg chg="add mod">
          <ac:chgData name="Conroy, Kimberly J." userId="5d0bfce3-9247-4042-8ca7-1ac28a70a8ee" providerId="ADAL" clId="{535256AF-9B7C-4CAD-9FAE-A2773A0CA0FB}" dt="2025-01-15T18:55:04.034" v="756"/>
          <ac:picMkLst>
            <pc:docMk/>
            <pc:sldMk cId="3322574723" sldId="268"/>
            <ac:picMk id="8" creationId="{CDAC38C0-8D77-F70B-B77D-BD2F35E268D0}"/>
          </ac:picMkLst>
        </pc:picChg>
        <pc:picChg chg="add del mod">
          <ac:chgData name="Conroy, Kimberly J." userId="5d0bfce3-9247-4042-8ca7-1ac28a70a8ee" providerId="ADAL" clId="{535256AF-9B7C-4CAD-9FAE-A2773A0CA0FB}" dt="2025-01-15T16:22:13.288" v="710"/>
          <ac:picMkLst>
            <pc:docMk/>
            <pc:sldMk cId="3322574723" sldId="268"/>
            <ac:picMk id="11" creationId="{487E2A86-C6E0-B9D4-98EA-626B599502F7}"/>
          </ac:picMkLst>
        </pc:picChg>
        <pc:picChg chg="add del mod ord">
          <ac:chgData name="Conroy, Kimberly J." userId="5d0bfce3-9247-4042-8ca7-1ac28a70a8ee" providerId="ADAL" clId="{535256AF-9B7C-4CAD-9FAE-A2773A0CA0FB}" dt="2025-01-15T16:22:32.840" v="711"/>
          <ac:picMkLst>
            <pc:docMk/>
            <pc:sldMk cId="3322574723" sldId="268"/>
            <ac:picMk id="17" creationId="{BF36480D-5993-5D11-6F4B-396E160761A5}"/>
          </ac:picMkLst>
        </pc:picChg>
        <pc:picChg chg="add del mod">
          <ac:chgData name="Conroy, Kimberly J." userId="5d0bfce3-9247-4042-8ca7-1ac28a70a8ee" providerId="ADAL" clId="{535256AF-9B7C-4CAD-9FAE-A2773A0CA0FB}" dt="2025-01-15T16:22:37.039" v="713"/>
          <ac:picMkLst>
            <pc:docMk/>
            <pc:sldMk cId="3322574723" sldId="268"/>
            <ac:picMk id="18" creationId="{303809D9-DD0A-1842-8DC0-C2D7A13D84C6}"/>
          </ac:picMkLst>
        </pc:picChg>
        <pc:picChg chg="add del mod ord">
          <ac:chgData name="Conroy, Kimberly J." userId="5d0bfce3-9247-4042-8ca7-1ac28a70a8ee" providerId="ADAL" clId="{535256AF-9B7C-4CAD-9FAE-A2773A0CA0FB}" dt="2025-01-15T16:22:54.070" v="714"/>
          <ac:picMkLst>
            <pc:docMk/>
            <pc:sldMk cId="3322574723" sldId="268"/>
            <ac:picMk id="21" creationId="{447F8B82-49E0-DA17-22FD-D6A6A02790CD}"/>
          </ac:picMkLst>
        </pc:picChg>
        <pc:picChg chg="add del mod">
          <ac:chgData name="Conroy, Kimberly J." userId="5d0bfce3-9247-4042-8ca7-1ac28a70a8ee" providerId="ADAL" clId="{535256AF-9B7C-4CAD-9FAE-A2773A0CA0FB}" dt="2025-01-15T16:22:56.877" v="716"/>
          <ac:picMkLst>
            <pc:docMk/>
            <pc:sldMk cId="3322574723" sldId="268"/>
            <ac:picMk id="22" creationId="{3905CBF7-5486-7216-4443-1D56F5CDFAE0}"/>
          </ac:picMkLst>
        </pc:picChg>
        <pc:picChg chg="add del mod ord">
          <ac:chgData name="Conroy, Kimberly J." userId="5d0bfce3-9247-4042-8ca7-1ac28a70a8ee" providerId="ADAL" clId="{535256AF-9B7C-4CAD-9FAE-A2773A0CA0FB}" dt="2025-01-15T16:23:21.011" v="717"/>
          <ac:picMkLst>
            <pc:docMk/>
            <pc:sldMk cId="3322574723" sldId="268"/>
            <ac:picMk id="25" creationId="{BED54A9D-E486-9D0B-E449-3359B19FF3B6}"/>
          </ac:picMkLst>
        </pc:picChg>
        <pc:picChg chg="add del mod">
          <ac:chgData name="Conroy, Kimberly J." userId="5d0bfce3-9247-4042-8ca7-1ac28a70a8ee" providerId="ADAL" clId="{535256AF-9B7C-4CAD-9FAE-A2773A0CA0FB}" dt="2025-01-15T16:23:30.136" v="719"/>
          <ac:picMkLst>
            <pc:docMk/>
            <pc:sldMk cId="3322574723" sldId="268"/>
            <ac:picMk id="26" creationId="{D106F577-0506-F9B7-A6CD-906179855133}"/>
          </ac:picMkLst>
        </pc:picChg>
        <pc:picChg chg="add del mod ord">
          <ac:chgData name="Conroy, Kimberly J." userId="5d0bfce3-9247-4042-8ca7-1ac28a70a8ee" providerId="ADAL" clId="{535256AF-9B7C-4CAD-9FAE-A2773A0CA0FB}" dt="2025-01-15T16:23:49.171" v="720"/>
          <ac:picMkLst>
            <pc:docMk/>
            <pc:sldMk cId="3322574723" sldId="268"/>
            <ac:picMk id="30" creationId="{F46B7694-D0EE-9824-3ABE-B8D5C35FE79C}"/>
          </ac:picMkLst>
        </pc:picChg>
        <pc:picChg chg="add del mod">
          <ac:chgData name="Conroy, Kimberly J." userId="5d0bfce3-9247-4042-8ca7-1ac28a70a8ee" providerId="ADAL" clId="{535256AF-9B7C-4CAD-9FAE-A2773A0CA0FB}" dt="2025-01-15T16:23:51.733" v="722"/>
          <ac:picMkLst>
            <pc:docMk/>
            <pc:sldMk cId="3322574723" sldId="268"/>
            <ac:picMk id="31" creationId="{E1BF9785-7DEA-C366-CB39-10A62E04BB8B}"/>
          </ac:picMkLst>
        </pc:picChg>
        <pc:picChg chg="add del mod ord">
          <ac:chgData name="Conroy, Kimberly J." userId="5d0bfce3-9247-4042-8ca7-1ac28a70a8ee" providerId="ADAL" clId="{535256AF-9B7C-4CAD-9FAE-A2773A0CA0FB}" dt="2025-01-15T16:24:14.582" v="723"/>
          <ac:picMkLst>
            <pc:docMk/>
            <pc:sldMk cId="3322574723" sldId="268"/>
            <ac:picMk id="34" creationId="{920C682D-8DD3-E94C-488A-311DE2561C39}"/>
          </ac:picMkLst>
        </pc:picChg>
        <pc:picChg chg="add del mod">
          <ac:chgData name="Conroy, Kimberly J." userId="5d0bfce3-9247-4042-8ca7-1ac28a70a8ee" providerId="ADAL" clId="{535256AF-9B7C-4CAD-9FAE-A2773A0CA0FB}" dt="2025-01-15T16:24:26.996" v="725"/>
          <ac:picMkLst>
            <pc:docMk/>
            <pc:sldMk cId="3322574723" sldId="268"/>
            <ac:picMk id="35" creationId="{65493211-CD29-0F19-6C8D-4CEB3F30655E}"/>
          </ac:picMkLst>
        </pc:picChg>
        <pc:picChg chg="add del mod ord">
          <ac:chgData name="Conroy, Kimberly J." userId="5d0bfce3-9247-4042-8ca7-1ac28a70a8ee" providerId="ADAL" clId="{535256AF-9B7C-4CAD-9FAE-A2773A0CA0FB}" dt="2025-01-15T16:24:52.187" v="726"/>
          <ac:picMkLst>
            <pc:docMk/>
            <pc:sldMk cId="3322574723" sldId="268"/>
            <ac:picMk id="39" creationId="{18DA5B39-2226-3C0D-B6BB-E5117DE86AD0}"/>
          </ac:picMkLst>
        </pc:picChg>
        <pc:picChg chg="add del mod">
          <ac:chgData name="Conroy, Kimberly J." userId="5d0bfce3-9247-4042-8ca7-1ac28a70a8ee" providerId="ADAL" clId="{535256AF-9B7C-4CAD-9FAE-A2773A0CA0FB}" dt="2025-01-15T18:54:35.142" v="755"/>
          <ac:picMkLst>
            <pc:docMk/>
            <pc:sldMk cId="3322574723" sldId="268"/>
            <ac:picMk id="40" creationId="{78510D6A-DF17-1308-1FF0-D6FFA00801FE}"/>
          </ac:picMkLst>
        </pc:picChg>
      </pc:sldChg>
      <pc:sldChg chg="addSp delSp modSp mod modTransition modAnim">
        <pc:chgData name="Conroy, Kimberly J." userId="5d0bfce3-9247-4042-8ca7-1ac28a70a8ee" providerId="ADAL" clId="{535256AF-9B7C-4CAD-9FAE-A2773A0CA0FB}" dt="2025-01-09T18:09:24.154" v="31"/>
        <pc:sldMkLst>
          <pc:docMk/>
          <pc:sldMk cId="3803569422" sldId="269"/>
        </pc:sldMkLst>
        <pc:picChg chg="add del mod">
          <ac:chgData name="Conroy, Kimberly J." userId="5d0bfce3-9247-4042-8ca7-1ac28a70a8ee" providerId="ADAL" clId="{535256AF-9B7C-4CAD-9FAE-A2773A0CA0FB}" dt="2025-01-09T18:07:30.978" v="24"/>
          <ac:picMkLst>
            <pc:docMk/>
            <pc:sldMk cId="3803569422" sldId="269"/>
            <ac:picMk id="8" creationId="{BC4290E8-55F9-B615-7272-B3D259839A7E}"/>
          </ac:picMkLst>
        </pc:picChg>
        <pc:picChg chg="add del mod ord">
          <ac:chgData name="Conroy, Kimberly J." userId="5d0bfce3-9247-4042-8ca7-1ac28a70a8ee" providerId="ADAL" clId="{535256AF-9B7C-4CAD-9FAE-A2773A0CA0FB}" dt="2025-01-09T18:07:58.540" v="25"/>
          <ac:picMkLst>
            <pc:docMk/>
            <pc:sldMk cId="3803569422" sldId="269"/>
            <ac:picMk id="19" creationId="{B690D6A5-19D5-1786-99D5-D3B8695BE2F1}"/>
          </ac:picMkLst>
        </pc:picChg>
        <pc:picChg chg="add del mod">
          <ac:chgData name="Conroy, Kimberly J." userId="5d0bfce3-9247-4042-8ca7-1ac28a70a8ee" providerId="ADAL" clId="{535256AF-9B7C-4CAD-9FAE-A2773A0CA0FB}" dt="2025-01-09T18:08:05.225" v="27"/>
          <ac:picMkLst>
            <pc:docMk/>
            <pc:sldMk cId="3803569422" sldId="269"/>
            <ac:picMk id="22" creationId="{655FC78A-4825-8B4E-721B-164B2A445FC2}"/>
          </ac:picMkLst>
        </pc:picChg>
        <pc:picChg chg="add del mod ord">
          <ac:chgData name="Conroy, Kimberly J." userId="5d0bfce3-9247-4042-8ca7-1ac28a70a8ee" providerId="ADAL" clId="{535256AF-9B7C-4CAD-9FAE-A2773A0CA0FB}" dt="2025-01-09T18:08:32.616" v="28"/>
          <ac:picMkLst>
            <pc:docMk/>
            <pc:sldMk cId="3803569422" sldId="269"/>
            <ac:picMk id="26" creationId="{45FC0530-974D-17D2-E066-B41ABA6D0DDC}"/>
          </ac:picMkLst>
        </pc:picChg>
        <pc:picChg chg="add del mod">
          <ac:chgData name="Conroy, Kimberly J." userId="5d0bfce3-9247-4042-8ca7-1ac28a70a8ee" providerId="ADAL" clId="{535256AF-9B7C-4CAD-9FAE-A2773A0CA0FB}" dt="2025-01-09T18:08:54.449" v="30"/>
          <ac:picMkLst>
            <pc:docMk/>
            <pc:sldMk cId="3803569422" sldId="269"/>
            <ac:picMk id="27" creationId="{8B8F7498-B362-D61E-B274-62C0C10AE05C}"/>
          </ac:picMkLst>
        </pc:picChg>
        <pc:picChg chg="add del mod ord">
          <ac:chgData name="Conroy, Kimberly J." userId="5d0bfce3-9247-4042-8ca7-1ac28a70a8ee" providerId="ADAL" clId="{535256AF-9B7C-4CAD-9FAE-A2773A0CA0FB}" dt="2025-01-09T18:09:24.154" v="31"/>
          <ac:picMkLst>
            <pc:docMk/>
            <pc:sldMk cId="3803569422" sldId="269"/>
            <ac:picMk id="31" creationId="{0E1B5934-FBDD-52B7-834B-AB83318265CC}"/>
          </ac:picMkLst>
        </pc:picChg>
        <pc:picChg chg="add mod">
          <ac:chgData name="Conroy, Kimberly J." userId="5d0bfce3-9247-4042-8ca7-1ac28a70a8ee" providerId="ADAL" clId="{535256AF-9B7C-4CAD-9FAE-A2773A0CA0FB}" dt="2025-01-09T18:09:24.154" v="31"/>
          <ac:picMkLst>
            <pc:docMk/>
            <pc:sldMk cId="3803569422" sldId="269"/>
            <ac:picMk id="32" creationId="{44B4F558-801B-9497-16E7-FF2723AFDF4C}"/>
          </ac:picMkLst>
        </pc:picChg>
        <pc:picChg chg="del">
          <ac:chgData name="Conroy, Kimberly J." userId="5d0bfce3-9247-4042-8ca7-1ac28a70a8ee" providerId="ADAL" clId="{535256AF-9B7C-4CAD-9FAE-A2773A0CA0FB}" dt="2025-01-09T16:57:19.344" v="0"/>
          <ac:picMkLst>
            <pc:docMk/>
            <pc:sldMk cId="3803569422" sldId="269"/>
            <ac:picMk id="37" creationId="{2A067651-22DC-0795-AD72-D09DFFDC31B1}"/>
          </ac:picMkLst>
        </pc:picChg>
      </pc:sldChg>
      <pc:sldChg chg="addSp delSp modSp modTransition modAnim">
        <pc:chgData name="Conroy, Kimberly J." userId="5d0bfce3-9247-4042-8ca7-1ac28a70a8ee" providerId="ADAL" clId="{535256AF-9B7C-4CAD-9FAE-A2773A0CA0FB}" dt="2025-01-09T18:10:25.931" v="32"/>
        <pc:sldMkLst>
          <pc:docMk/>
          <pc:sldMk cId="1754383278" sldId="270"/>
        </pc:sldMkLst>
        <pc:picChg chg="del">
          <ac:chgData name="Conroy, Kimberly J." userId="5d0bfce3-9247-4042-8ca7-1ac28a70a8ee" providerId="ADAL" clId="{535256AF-9B7C-4CAD-9FAE-A2773A0CA0FB}" dt="2025-01-09T16:57:19.344" v="0"/>
          <ac:picMkLst>
            <pc:docMk/>
            <pc:sldMk cId="1754383278" sldId="270"/>
            <ac:picMk id="5" creationId="{CF74068D-4C3C-910F-A8A2-D4F65B755418}"/>
          </ac:picMkLst>
        </pc:picChg>
        <pc:picChg chg="add mod">
          <ac:chgData name="Conroy, Kimberly J." userId="5d0bfce3-9247-4042-8ca7-1ac28a70a8ee" providerId="ADAL" clId="{535256AF-9B7C-4CAD-9FAE-A2773A0CA0FB}" dt="2025-01-09T18:10:25.931" v="32"/>
          <ac:picMkLst>
            <pc:docMk/>
            <pc:sldMk cId="1754383278" sldId="270"/>
            <ac:picMk id="11" creationId="{7CC42841-8413-B3F6-BE18-7F0DE85783F2}"/>
          </ac:picMkLst>
        </pc:picChg>
      </pc:sldChg>
      <pc:sldChg chg="addSp delSp modSp mod modTransition modAnim">
        <pc:chgData name="Conroy, Kimberly J." userId="5d0bfce3-9247-4042-8ca7-1ac28a70a8ee" providerId="ADAL" clId="{535256AF-9B7C-4CAD-9FAE-A2773A0CA0FB}" dt="2025-01-09T18:12:52.276" v="40"/>
        <pc:sldMkLst>
          <pc:docMk/>
          <pc:sldMk cId="1256241319" sldId="271"/>
        </pc:sldMkLst>
        <pc:picChg chg="add del mod">
          <ac:chgData name="Conroy, Kimberly J." userId="5d0bfce3-9247-4042-8ca7-1ac28a70a8ee" providerId="ADAL" clId="{535256AF-9B7C-4CAD-9FAE-A2773A0CA0FB}" dt="2025-01-09T18:12:35.096" v="39"/>
          <ac:picMkLst>
            <pc:docMk/>
            <pc:sldMk cId="1256241319" sldId="271"/>
            <ac:picMk id="11" creationId="{70E7FDAD-DC98-7494-8809-423D93A58767}"/>
          </ac:picMkLst>
        </pc:picChg>
        <pc:picChg chg="add del mod ord">
          <ac:chgData name="Conroy, Kimberly J." userId="5d0bfce3-9247-4042-8ca7-1ac28a70a8ee" providerId="ADAL" clId="{535256AF-9B7C-4CAD-9FAE-A2773A0CA0FB}" dt="2025-01-09T18:12:52.276" v="40"/>
          <ac:picMkLst>
            <pc:docMk/>
            <pc:sldMk cId="1256241319" sldId="271"/>
            <ac:picMk id="19" creationId="{C3FC84B4-C27A-5DDB-4753-048B2EA28138}"/>
          </ac:picMkLst>
        </pc:picChg>
        <pc:picChg chg="add mod">
          <ac:chgData name="Conroy, Kimberly J." userId="5d0bfce3-9247-4042-8ca7-1ac28a70a8ee" providerId="ADAL" clId="{535256AF-9B7C-4CAD-9FAE-A2773A0CA0FB}" dt="2025-01-09T18:12:52.276" v="40"/>
          <ac:picMkLst>
            <pc:docMk/>
            <pc:sldMk cId="1256241319" sldId="271"/>
            <ac:picMk id="20" creationId="{B583A12A-8E73-C9F7-79E1-32BF88A0E96C}"/>
          </ac:picMkLst>
        </pc:picChg>
        <pc:picChg chg="del">
          <ac:chgData name="Conroy, Kimberly J." userId="5d0bfce3-9247-4042-8ca7-1ac28a70a8ee" providerId="ADAL" clId="{535256AF-9B7C-4CAD-9FAE-A2773A0CA0FB}" dt="2025-01-09T16:57:19.344" v="0"/>
          <ac:picMkLst>
            <pc:docMk/>
            <pc:sldMk cId="1256241319" sldId="271"/>
            <ac:picMk id="37" creationId="{E5A11852-E667-CE56-9894-362FF58F544C}"/>
          </ac:picMkLst>
        </pc:picChg>
      </pc:sldChg>
      <pc:sldChg chg="addSp delSp modSp mod modTransition modAnim">
        <pc:chgData name="Conroy, Kimberly J." userId="5d0bfce3-9247-4042-8ca7-1ac28a70a8ee" providerId="ADAL" clId="{535256AF-9B7C-4CAD-9FAE-A2773A0CA0FB}" dt="2025-01-09T21:12:09.768" v="106"/>
        <pc:sldMkLst>
          <pc:docMk/>
          <pc:sldMk cId="3956288400" sldId="272"/>
        </pc:sldMkLst>
        <pc:picChg chg="add del mod">
          <ac:chgData name="Conroy, Kimberly J." userId="5d0bfce3-9247-4042-8ca7-1ac28a70a8ee" providerId="ADAL" clId="{535256AF-9B7C-4CAD-9FAE-A2773A0CA0FB}" dt="2025-01-09T18:15:56.696" v="50"/>
          <ac:picMkLst>
            <pc:docMk/>
            <pc:sldMk cId="3956288400" sldId="272"/>
            <ac:picMk id="15" creationId="{7C0A1534-54D8-1058-4A4E-A33FCA41C6AF}"/>
          </ac:picMkLst>
        </pc:picChg>
        <pc:picChg chg="add del mod ord">
          <ac:chgData name="Conroy, Kimberly J." userId="5d0bfce3-9247-4042-8ca7-1ac28a70a8ee" providerId="ADAL" clId="{535256AF-9B7C-4CAD-9FAE-A2773A0CA0FB}" dt="2025-01-09T18:16:14.257" v="51"/>
          <ac:picMkLst>
            <pc:docMk/>
            <pc:sldMk cId="3956288400" sldId="272"/>
            <ac:picMk id="22" creationId="{663F7E87-3BFE-D454-27EC-513D1C086C55}"/>
          </ac:picMkLst>
        </pc:picChg>
        <pc:picChg chg="add del mod">
          <ac:chgData name="Conroy, Kimberly J." userId="5d0bfce3-9247-4042-8ca7-1ac28a70a8ee" providerId="ADAL" clId="{535256AF-9B7C-4CAD-9FAE-A2773A0CA0FB}" dt="2025-01-09T18:16:16.934" v="53"/>
          <ac:picMkLst>
            <pc:docMk/>
            <pc:sldMk cId="3956288400" sldId="272"/>
            <ac:picMk id="23" creationId="{78C1D666-15CC-BAB8-5BD2-88C0BED01FE4}"/>
          </ac:picMkLst>
        </pc:picChg>
        <pc:picChg chg="add del mod ord">
          <ac:chgData name="Conroy, Kimberly J." userId="5d0bfce3-9247-4042-8ca7-1ac28a70a8ee" providerId="ADAL" clId="{535256AF-9B7C-4CAD-9FAE-A2773A0CA0FB}" dt="2025-01-09T18:16:57.834" v="54"/>
          <ac:picMkLst>
            <pc:docMk/>
            <pc:sldMk cId="3956288400" sldId="272"/>
            <ac:picMk id="26" creationId="{845B16F2-822A-4B50-4EA4-96C44D302053}"/>
          </ac:picMkLst>
        </pc:picChg>
        <pc:picChg chg="add del mod">
          <ac:chgData name="Conroy, Kimberly J." userId="5d0bfce3-9247-4042-8ca7-1ac28a70a8ee" providerId="ADAL" clId="{535256AF-9B7C-4CAD-9FAE-A2773A0CA0FB}" dt="2025-01-09T18:17:18.258" v="56"/>
          <ac:picMkLst>
            <pc:docMk/>
            <pc:sldMk cId="3956288400" sldId="272"/>
            <ac:picMk id="27" creationId="{E6C04520-5A41-6860-25A5-CED1D05DC7B0}"/>
          </ac:picMkLst>
        </pc:picChg>
        <pc:picChg chg="add del mod ord">
          <ac:chgData name="Conroy, Kimberly J." userId="5d0bfce3-9247-4042-8ca7-1ac28a70a8ee" providerId="ADAL" clId="{535256AF-9B7C-4CAD-9FAE-A2773A0CA0FB}" dt="2025-01-09T18:17:57.650" v="57"/>
          <ac:picMkLst>
            <pc:docMk/>
            <pc:sldMk cId="3956288400" sldId="272"/>
            <ac:picMk id="31" creationId="{D384427B-2BDE-14C7-ECA6-0F86F67A9788}"/>
          </ac:picMkLst>
        </pc:picChg>
        <pc:picChg chg="add del mod">
          <ac:chgData name="Conroy, Kimberly J." userId="5d0bfce3-9247-4042-8ca7-1ac28a70a8ee" providerId="ADAL" clId="{535256AF-9B7C-4CAD-9FAE-A2773A0CA0FB}" dt="2025-01-09T18:18:43.554" v="59"/>
          <ac:picMkLst>
            <pc:docMk/>
            <pc:sldMk cId="3956288400" sldId="272"/>
            <ac:picMk id="96" creationId="{5ED07159-B9C0-8724-E23A-33A7DBAF4BEC}"/>
          </ac:picMkLst>
        </pc:picChg>
        <pc:picChg chg="add del mod ord">
          <ac:chgData name="Conroy, Kimberly J." userId="5d0bfce3-9247-4042-8ca7-1ac28a70a8ee" providerId="ADAL" clId="{535256AF-9B7C-4CAD-9FAE-A2773A0CA0FB}" dt="2025-01-09T18:19:23.567" v="60"/>
          <ac:picMkLst>
            <pc:docMk/>
            <pc:sldMk cId="3956288400" sldId="272"/>
            <ac:picMk id="100" creationId="{4F5A2B86-B952-BE5A-E5C6-505A5DB7B42D}"/>
          </ac:picMkLst>
        </pc:picChg>
        <pc:picChg chg="add del mod">
          <ac:chgData name="Conroy, Kimberly J." userId="5d0bfce3-9247-4042-8ca7-1ac28a70a8ee" providerId="ADAL" clId="{535256AF-9B7C-4CAD-9FAE-A2773A0CA0FB}" dt="2025-01-09T18:20:02.701" v="62"/>
          <ac:picMkLst>
            <pc:docMk/>
            <pc:sldMk cId="3956288400" sldId="272"/>
            <ac:picMk id="101" creationId="{ABC280E1-BC99-28D9-B212-DCFF22E31B9C}"/>
          </ac:picMkLst>
        </pc:picChg>
        <pc:picChg chg="add del mod ord">
          <ac:chgData name="Conroy, Kimberly J." userId="5d0bfce3-9247-4042-8ca7-1ac28a70a8ee" providerId="ADAL" clId="{535256AF-9B7C-4CAD-9FAE-A2773A0CA0FB}" dt="2025-01-09T18:20:41.539" v="63"/>
          <ac:picMkLst>
            <pc:docMk/>
            <pc:sldMk cId="3956288400" sldId="272"/>
            <ac:picMk id="105" creationId="{C706EC72-B895-6488-61FA-4CE32D02E55C}"/>
          </ac:picMkLst>
        </pc:picChg>
        <pc:picChg chg="add del mod">
          <ac:chgData name="Conroy, Kimberly J." userId="5d0bfce3-9247-4042-8ca7-1ac28a70a8ee" providerId="ADAL" clId="{535256AF-9B7C-4CAD-9FAE-A2773A0CA0FB}" dt="2025-01-09T18:21:26.272" v="65"/>
          <ac:picMkLst>
            <pc:docMk/>
            <pc:sldMk cId="3956288400" sldId="272"/>
            <ac:picMk id="106" creationId="{31A600DC-AA2A-86C4-D1D3-28B991CBEDC1}"/>
          </ac:picMkLst>
        </pc:picChg>
        <pc:picChg chg="add del mod ord">
          <ac:chgData name="Conroy, Kimberly J." userId="5d0bfce3-9247-4042-8ca7-1ac28a70a8ee" providerId="ADAL" clId="{535256AF-9B7C-4CAD-9FAE-A2773A0CA0FB}" dt="2025-01-09T18:22:04.943" v="66"/>
          <ac:picMkLst>
            <pc:docMk/>
            <pc:sldMk cId="3956288400" sldId="272"/>
            <ac:picMk id="111" creationId="{47A56215-F8F4-D88A-9AA7-5F0175C68727}"/>
          </ac:picMkLst>
        </pc:picChg>
        <pc:picChg chg="add del mod">
          <ac:chgData name="Conroy, Kimberly J." userId="5d0bfce3-9247-4042-8ca7-1ac28a70a8ee" providerId="ADAL" clId="{535256AF-9B7C-4CAD-9FAE-A2773A0CA0FB}" dt="2025-01-09T18:22:21.262" v="68"/>
          <ac:picMkLst>
            <pc:docMk/>
            <pc:sldMk cId="3956288400" sldId="272"/>
            <ac:picMk id="112" creationId="{99F5D21C-52A5-F0B3-9C0D-D6CA810656A7}"/>
          </ac:picMkLst>
        </pc:picChg>
        <pc:picChg chg="add del mod ord">
          <ac:chgData name="Conroy, Kimberly J." userId="5d0bfce3-9247-4042-8ca7-1ac28a70a8ee" providerId="ADAL" clId="{535256AF-9B7C-4CAD-9FAE-A2773A0CA0FB}" dt="2025-01-09T18:22:56.834" v="69"/>
          <ac:picMkLst>
            <pc:docMk/>
            <pc:sldMk cId="3956288400" sldId="272"/>
            <ac:picMk id="116" creationId="{8979C8B1-2005-0634-A5CC-E51F0782541F}"/>
          </ac:picMkLst>
        </pc:picChg>
        <pc:picChg chg="add del mod">
          <ac:chgData name="Conroy, Kimberly J." userId="5d0bfce3-9247-4042-8ca7-1ac28a70a8ee" providerId="ADAL" clId="{535256AF-9B7C-4CAD-9FAE-A2773A0CA0FB}" dt="2025-01-09T18:22:59.717" v="71"/>
          <ac:picMkLst>
            <pc:docMk/>
            <pc:sldMk cId="3956288400" sldId="272"/>
            <ac:picMk id="117" creationId="{1998354B-4941-C6D3-D5E4-67E719101E4F}"/>
          </ac:picMkLst>
        </pc:picChg>
        <pc:picChg chg="del">
          <ac:chgData name="Conroy, Kimberly J." userId="5d0bfce3-9247-4042-8ca7-1ac28a70a8ee" providerId="ADAL" clId="{535256AF-9B7C-4CAD-9FAE-A2773A0CA0FB}" dt="2025-01-09T16:57:19.344" v="0"/>
          <ac:picMkLst>
            <pc:docMk/>
            <pc:sldMk cId="3956288400" sldId="272"/>
            <ac:picMk id="119" creationId="{D1A635EE-1C5E-E349-E27C-C174E64694C0}"/>
          </ac:picMkLst>
        </pc:picChg>
        <pc:picChg chg="add del mod ord">
          <ac:chgData name="Conroy, Kimberly J." userId="5d0bfce3-9247-4042-8ca7-1ac28a70a8ee" providerId="ADAL" clId="{535256AF-9B7C-4CAD-9FAE-A2773A0CA0FB}" dt="2025-01-09T18:23:39.709" v="72"/>
          <ac:picMkLst>
            <pc:docMk/>
            <pc:sldMk cId="3956288400" sldId="272"/>
            <ac:picMk id="121" creationId="{1FBC4950-1BD4-7FB4-0C9D-EE22D8A96F91}"/>
          </ac:picMkLst>
        </pc:picChg>
        <pc:picChg chg="add del mod">
          <ac:chgData name="Conroy, Kimberly J." userId="5d0bfce3-9247-4042-8ca7-1ac28a70a8ee" providerId="ADAL" clId="{535256AF-9B7C-4CAD-9FAE-A2773A0CA0FB}" dt="2025-01-09T18:24:09.548" v="74"/>
          <ac:picMkLst>
            <pc:docMk/>
            <pc:sldMk cId="3956288400" sldId="272"/>
            <ac:picMk id="122" creationId="{3618BFB5-A574-4718-5231-8BFF1E5D67B2}"/>
          </ac:picMkLst>
        </pc:picChg>
        <pc:picChg chg="add del mod ord">
          <ac:chgData name="Conroy, Kimberly J." userId="5d0bfce3-9247-4042-8ca7-1ac28a70a8ee" providerId="ADAL" clId="{535256AF-9B7C-4CAD-9FAE-A2773A0CA0FB}" dt="2025-01-09T18:24:48.810" v="75"/>
          <ac:picMkLst>
            <pc:docMk/>
            <pc:sldMk cId="3956288400" sldId="272"/>
            <ac:picMk id="126" creationId="{4B1F0326-F821-6876-2515-F3C271C2067C}"/>
          </ac:picMkLst>
        </pc:picChg>
        <pc:picChg chg="add del mod">
          <ac:chgData name="Conroy, Kimberly J." userId="5d0bfce3-9247-4042-8ca7-1ac28a70a8ee" providerId="ADAL" clId="{535256AF-9B7C-4CAD-9FAE-A2773A0CA0FB}" dt="2025-01-09T18:25:37.355" v="84"/>
          <ac:picMkLst>
            <pc:docMk/>
            <pc:sldMk cId="3956288400" sldId="272"/>
            <ac:picMk id="127" creationId="{17A5E6F5-FCE0-6BDA-B848-67C5A963E3B4}"/>
          </ac:picMkLst>
        </pc:picChg>
        <pc:picChg chg="add del mod ord">
          <ac:chgData name="Conroy, Kimberly J." userId="5d0bfce3-9247-4042-8ca7-1ac28a70a8ee" providerId="ADAL" clId="{535256AF-9B7C-4CAD-9FAE-A2773A0CA0FB}" dt="2025-01-09T18:26:16.295" v="85"/>
          <ac:picMkLst>
            <pc:docMk/>
            <pc:sldMk cId="3956288400" sldId="272"/>
            <ac:picMk id="132" creationId="{B3042D34-9C6C-2177-2DE0-C598EDCB563A}"/>
          </ac:picMkLst>
        </pc:picChg>
        <pc:picChg chg="add del mod">
          <ac:chgData name="Conroy, Kimberly J." userId="5d0bfce3-9247-4042-8ca7-1ac28a70a8ee" providerId="ADAL" clId="{535256AF-9B7C-4CAD-9FAE-A2773A0CA0FB}" dt="2025-01-09T18:26:57.577" v="87"/>
          <ac:picMkLst>
            <pc:docMk/>
            <pc:sldMk cId="3956288400" sldId="272"/>
            <ac:picMk id="133" creationId="{ED0617F7-6535-FB3B-FE2D-5437F3AAFE70}"/>
          </ac:picMkLst>
        </pc:picChg>
        <pc:picChg chg="add del mod ord">
          <ac:chgData name="Conroy, Kimberly J." userId="5d0bfce3-9247-4042-8ca7-1ac28a70a8ee" providerId="ADAL" clId="{535256AF-9B7C-4CAD-9FAE-A2773A0CA0FB}" dt="2025-01-09T18:27:37.127" v="88"/>
          <ac:picMkLst>
            <pc:docMk/>
            <pc:sldMk cId="3956288400" sldId="272"/>
            <ac:picMk id="137" creationId="{BBE155DF-8E99-0F26-3610-FCADE99EA35F}"/>
          </ac:picMkLst>
        </pc:picChg>
        <pc:picChg chg="add del mod">
          <ac:chgData name="Conroy, Kimberly J." userId="5d0bfce3-9247-4042-8ca7-1ac28a70a8ee" providerId="ADAL" clId="{535256AF-9B7C-4CAD-9FAE-A2773A0CA0FB}" dt="2025-01-09T21:05:31.102" v="90"/>
          <ac:picMkLst>
            <pc:docMk/>
            <pc:sldMk cId="3956288400" sldId="272"/>
            <ac:picMk id="138" creationId="{99CAF16D-F99D-843A-BE14-EC44A278DCA3}"/>
          </ac:picMkLst>
        </pc:picChg>
        <pc:picChg chg="add del mod ord">
          <ac:chgData name="Conroy, Kimberly J." userId="5d0bfce3-9247-4042-8ca7-1ac28a70a8ee" providerId="ADAL" clId="{535256AF-9B7C-4CAD-9FAE-A2773A0CA0FB}" dt="2025-01-09T21:06:09.892" v="91"/>
          <ac:picMkLst>
            <pc:docMk/>
            <pc:sldMk cId="3956288400" sldId="272"/>
            <ac:picMk id="143" creationId="{E55686EC-3CBD-DA18-5B8F-04E40A68354A}"/>
          </ac:picMkLst>
        </pc:picChg>
        <pc:picChg chg="add del mod">
          <ac:chgData name="Conroy, Kimberly J." userId="5d0bfce3-9247-4042-8ca7-1ac28a70a8ee" providerId="ADAL" clId="{535256AF-9B7C-4CAD-9FAE-A2773A0CA0FB}" dt="2025-01-09T21:07:28.488" v="93"/>
          <ac:picMkLst>
            <pc:docMk/>
            <pc:sldMk cId="3956288400" sldId="272"/>
            <ac:picMk id="144" creationId="{9D065628-7CF4-7D77-DB4F-D7FC64B33FE1}"/>
          </ac:picMkLst>
        </pc:picChg>
        <pc:picChg chg="add del mod ord">
          <ac:chgData name="Conroy, Kimberly J." userId="5d0bfce3-9247-4042-8ca7-1ac28a70a8ee" providerId="ADAL" clId="{535256AF-9B7C-4CAD-9FAE-A2773A0CA0FB}" dt="2025-01-09T21:07:41.609" v="94"/>
          <ac:picMkLst>
            <pc:docMk/>
            <pc:sldMk cId="3956288400" sldId="272"/>
            <ac:picMk id="150" creationId="{D7EB24F1-DF73-CD4A-2D7F-C773DD1FC5F6}"/>
          </ac:picMkLst>
        </pc:picChg>
        <pc:picChg chg="add del mod">
          <ac:chgData name="Conroy, Kimberly J." userId="5d0bfce3-9247-4042-8ca7-1ac28a70a8ee" providerId="ADAL" clId="{535256AF-9B7C-4CAD-9FAE-A2773A0CA0FB}" dt="2025-01-09T21:07:43.642" v="96"/>
          <ac:picMkLst>
            <pc:docMk/>
            <pc:sldMk cId="3956288400" sldId="272"/>
            <ac:picMk id="151" creationId="{EB658479-7EAC-3716-A650-6D49A573356D}"/>
          </ac:picMkLst>
        </pc:picChg>
        <pc:picChg chg="add del mod ord">
          <ac:chgData name="Conroy, Kimberly J." userId="5d0bfce3-9247-4042-8ca7-1ac28a70a8ee" providerId="ADAL" clId="{535256AF-9B7C-4CAD-9FAE-A2773A0CA0FB}" dt="2025-01-09T21:08:25.186" v="97"/>
          <ac:picMkLst>
            <pc:docMk/>
            <pc:sldMk cId="3956288400" sldId="272"/>
            <ac:picMk id="154" creationId="{1A15BFDA-2CF7-7622-F1E9-2F2DB7CE4A54}"/>
          </ac:picMkLst>
        </pc:picChg>
        <pc:picChg chg="add del mod">
          <ac:chgData name="Conroy, Kimberly J." userId="5d0bfce3-9247-4042-8ca7-1ac28a70a8ee" providerId="ADAL" clId="{535256AF-9B7C-4CAD-9FAE-A2773A0CA0FB}" dt="2025-01-09T21:09:05.376" v="99"/>
          <ac:picMkLst>
            <pc:docMk/>
            <pc:sldMk cId="3956288400" sldId="272"/>
            <ac:picMk id="155" creationId="{4974B3D7-0D6D-F75A-3CE0-70130CC6D79C}"/>
          </ac:picMkLst>
        </pc:picChg>
        <pc:picChg chg="add del mod ord">
          <ac:chgData name="Conroy, Kimberly J." userId="5d0bfce3-9247-4042-8ca7-1ac28a70a8ee" providerId="ADAL" clId="{535256AF-9B7C-4CAD-9FAE-A2773A0CA0FB}" dt="2025-01-09T21:09:42.652" v="100"/>
          <ac:picMkLst>
            <pc:docMk/>
            <pc:sldMk cId="3956288400" sldId="272"/>
            <ac:picMk id="159" creationId="{8CE66A4C-23BA-8023-B012-CF7665B799EC}"/>
          </ac:picMkLst>
        </pc:picChg>
        <pc:picChg chg="add del mod">
          <ac:chgData name="Conroy, Kimberly J." userId="5d0bfce3-9247-4042-8ca7-1ac28a70a8ee" providerId="ADAL" clId="{535256AF-9B7C-4CAD-9FAE-A2773A0CA0FB}" dt="2025-01-09T21:10:19.545" v="102"/>
          <ac:picMkLst>
            <pc:docMk/>
            <pc:sldMk cId="3956288400" sldId="272"/>
            <ac:picMk id="160" creationId="{2B8239BC-8BA4-FF72-228E-4BE0E9E555EF}"/>
          </ac:picMkLst>
        </pc:picChg>
        <pc:picChg chg="add del mod ord">
          <ac:chgData name="Conroy, Kimberly J." userId="5d0bfce3-9247-4042-8ca7-1ac28a70a8ee" providerId="ADAL" clId="{535256AF-9B7C-4CAD-9FAE-A2773A0CA0FB}" dt="2025-01-09T21:10:56.347" v="103"/>
          <ac:picMkLst>
            <pc:docMk/>
            <pc:sldMk cId="3956288400" sldId="272"/>
            <ac:picMk id="164" creationId="{CC9FAD46-1416-8152-82E7-21A08A5FF22C}"/>
          </ac:picMkLst>
        </pc:picChg>
        <pc:picChg chg="add del mod">
          <ac:chgData name="Conroy, Kimberly J." userId="5d0bfce3-9247-4042-8ca7-1ac28a70a8ee" providerId="ADAL" clId="{535256AF-9B7C-4CAD-9FAE-A2773A0CA0FB}" dt="2025-01-09T21:11:33.618" v="105"/>
          <ac:picMkLst>
            <pc:docMk/>
            <pc:sldMk cId="3956288400" sldId="272"/>
            <ac:picMk id="165" creationId="{5C15DFB9-A3CE-9B59-E719-8BC2016ABF48}"/>
          </ac:picMkLst>
        </pc:picChg>
        <pc:picChg chg="add del mod ord">
          <ac:chgData name="Conroy, Kimberly J." userId="5d0bfce3-9247-4042-8ca7-1ac28a70a8ee" providerId="ADAL" clId="{535256AF-9B7C-4CAD-9FAE-A2773A0CA0FB}" dt="2025-01-09T21:12:09.768" v="106"/>
          <ac:picMkLst>
            <pc:docMk/>
            <pc:sldMk cId="3956288400" sldId="272"/>
            <ac:picMk id="169" creationId="{A815B896-DB2C-B5E2-2EEF-C1EC8CFBB6C1}"/>
          </ac:picMkLst>
        </pc:picChg>
        <pc:picChg chg="add mod">
          <ac:chgData name="Conroy, Kimberly J." userId="5d0bfce3-9247-4042-8ca7-1ac28a70a8ee" providerId="ADAL" clId="{535256AF-9B7C-4CAD-9FAE-A2773A0CA0FB}" dt="2025-01-09T21:12:09.768" v="106"/>
          <ac:picMkLst>
            <pc:docMk/>
            <pc:sldMk cId="3956288400" sldId="272"/>
            <ac:picMk id="170" creationId="{E5C8A69D-166B-9CA1-84F6-AFB668AA1E78}"/>
          </ac:picMkLst>
        </pc:picChg>
      </pc:sldChg>
      <pc:sldChg chg="addSp delSp modSp mod modTransition modAnim modNotesTx">
        <pc:chgData name="Conroy, Kimberly J." userId="5d0bfce3-9247-4042-8ca7-1ac28a70a8ee" providerId="ADAL" clId="{535256AF-9B7C-4CAD-9FAE-A2773A0CA0FB}" dt="2025-01-13T18:25:28.414" v="572"/>
        <pc:sldMkLst>
          <pc:docMk/>
          <pc:sldMk cId="2212654220" sldId="273"/>
        </pc:sldMkLst>
        <pc:picChg chg="add del mod">
          <ac:chgData name="Conroy, Kimberly J." userId="5d0bfce3-9247-4042-8ca7-1ac28a70a8ee" providerId="ADAL" clId="{535256AF-9B7C-4CAD-9FAE-A2773A0CA0FB}" dt="2025-01-09T21:28:18.165" v="415"/>
          <ac:picMkLst>
            <pc:docMk/>
            <pc:sldMk cId="2212654220" sldId="273"/>
            <ac:picMk id="28" creationId="{C7682E72-F0BE-A7F4-48DC-8DD1C80CC7E1}"/>
          </ac:picMkLst>
        </pc:picChg>
        <pc:picChg chg="add del mod ord">
          <ac:chgData name="Conroy, Kimberly J." userId="5d0bfce3-9247-4042-8ca7-1ac28a70a8ee" providerId="ADAL" clId="{535256AF-9B7C-4CAD-9FAE-A2773A0CA0FB}" dt="2025-01-09T21:28:33.541" v="416"/>
          <ac:picMkLst>
            <pc:docMk/>
            <pc:sldMk cId="2212654220" sldId="273"/>
            <ac:picMk id="64" creationId="{75DC4A11-2028-409B-0DAD-7E8D847F19E1}"/>
          </ac:picMkLst>
        </pc:picChg>
        <pc:picChg chg="add del mod">
          <ac:chgData name="Conroy, Kimberly J." userId="5d0bfce3-9247-4042-8ca7-1ac28a70a8ee" providerId="ADAL" clId="{535256AF-9B7C-4CAD-9FAE-A2773A0CA0FB}" dt="2025-01-09T21:28:36.625" v="418"/>
          <ac:picMkLst>
            <pc:docMk/>
            <pc:sldMk cId="2212654220" sldId="273"/>
            <ac:picMk id="65" creationId="{8E71C81A-340A-7B01-27E2-CA83FFF3EB76}"/>
          </ac:picMkLst>
        </pc:picChg>
        <pc:picChg chg="add del mod ord">
          <ac:chgData name="Conroy, Kimberly J." userId="5d0bfce3-9247-4042-8ca7-1ac28a70a8ee" providerId="ADAL" clId="{535256AF-9B7C-4CAD-9FAE-A2773A0CA0FB}" dt="2025-01-09T21:28:59.480" v="419"/>
          <ac:picMkLst>
            <pc:docMk/>
            <pc:sldMk cId="2212654220" sldId="273"/>
            <ac:picMk id="68" creationId="{32195788-FEA7-3AD1-4DAF-908F50C3FD27}"/>
          </ac:picMkLst>
        </pc:picChg>
        <pc:picChg chg="add del mod">
          <ac:chgData name="Conroy, Kimberly J." userId="5d0bfce3-9247-4042-8ca7-1ac28a70a8ee" providerId="ADAL" clId="{535256AF-9B7C-4CAD-9FAE-A2773A0CA0FB}" dt="2025-01-09T21:29:02.748" v="421"/>
          <ac:picMkLst>
            <pc:docMk/>
            <pc:sldMk cId="2212654220" sldId="273"/>
            <ac:picMk id="69" creationId="{140F026A-6D6B-2934-54AC-F83BB50E8AD6}"/>
          </ac:picMkLst>
        </pc:picChg>
        <pc:picChg chg="del">
          <ac:chgData name="Conroy, Kimberly J." userId="5d0bfce3-9247-4042-8ca7-1ac28a70a8ee" providerId="ADAL" clId="{535256AF-9B7C-4CAD-9FAE-A2773A0CA0FB}" dt="2025-01-09T16:57:19.344" v="0"/>
          <ac:picMkLst>
            <pc:docMk/>
            <pc:sldMk cId="2212654220" sldId="273"/>
            <ac:picMk id="71" creationId="{B9B46CA0-3E11-6EFD-5DF9-992CF19D4031}"/>
          </ac:picMkLst>
        </pc:picChg>
        <pc:picChg chg="add del mod ord">
          <ac:chgData name="Conroy, Kimberly J." userId="5d0bfce3-9247-4042-8ca7-1ac28a70a8ee" providerId="ADAL" clId="{535256AF-9B7C-4CAD-9FAE-A2773A0CA0FB}" dt="2025-01-09T21:29:34.960" v="422"/>
          <ac:picMkLst>
            <pc:docMk/>
            <pc:sldMk cId="2212654220" sldId="273"/>
            <ac:picMk id="73" creationId="{BA5FB0A0-3659-BE1F-418C-33A89DE4254D}"/>
          </ac:picMkLst>
        </pc:picChg>
        <pc:picChg chg="add del mod">
          <ac:chgData name="Conroy, Kimberly J." userId="5d0bfce3-9247-4042-8ca7-1ac28a70a8ee" providerId="ADAL" clId="{535256AF-9B7C-4CAD-9FAE-A2773A0CA0FB}" dt="2025-01-09T21:30:02.289" v="424"/>
          <ac:picMkLst>
            <pc:docMk/>
            <pc:sldMk cId="2212654220" sldId="273"/>
            <ac:picMk id="74" creationId="{9D04D78E-57EA-5E7C-9008-50957F960551}"/>
          </ac:picMkLst>
        </pc:picChg>
        <pc:picChg chg="add del mod ord">
          <ac:chgData name="Conroy, Kimberly J." userId="5d0bfce3-9247-4042-8ca7-1ac28a70a8ee" providerId="ADAL" clId="{535256AF-9B7C-4CAD-9FAE-A2773A0CA0FB}" dt="2025-01-09T21:30:39.204" v="425"/>
          <ac:picMkLst>
            <pc:docMk/>
            <pc:sldMk cId="2212654220" sldId="273"/>
            <ac:picMk id="78" creationId="{BDEC6463-CE64-17CE-5902-07F2E2D280F5}"/>
          </ac:picMkLst>
        </pc:picChg>
        <pc:picChg chg="add del mod">
          <ac:chgData name="Conroy, Kimberly J." userId="5d0bfce3-9247-4042-8ca7-1ac28a70a8ee" providerId="ADAL" clId="{535256AF-9B7C-4CAD-9FAE-A2773A0CA0FB}" dt="2025-01-09T21:32:13.113" v="533"/>
          <ac:picMkLst>
            <pc:docMk/>
            <pc:sldMk cId="2212654220" sldId="273"/>
            <ac:picMk id="79" creationId="{420311CA-AEF6-1E32-6EC7-2ACABCD86F14}"/>
          </ac:picMkLst>
        </pc:picChg>
        <pc:picChg chg="add del mod ord">
          <ac:chgData name="Conroy, Kimberly J." userId="5d0bfce3-9247-4042-8ca7-1ac28a70a8ee" providerId="ADAL" clId="{535256AF-9B7C-4CAD-9FAE-A2773A0CA0FB}" dt="2025-01-09T21:32:48.384" v="534"/>
          <ac:picMkLst>
            <pc:docMk/>
            <pc:sldMk cId="2212654220" sldId="273"/>
            <ac:picMk id="85" creationId="{21B23B93-8685-4DF4-FA0D-6E4332998A59}"/>
          </ac:picMkLst>
        </pc:picChg>
        <pc:picChg chg="add del mod">
          <ac:chgData name="Conroy, Kimberly J." userId="5d0bfce3-9247-4042-8ca7-1ac28a70a8ee" providerId="ADAL" clId="{535256AF-9B7C-4CAD-9FAE-A2773A0CA0FB}" dt="2025-01-09T21:33:00.901" v="536"/>
          <ac:picMkLst>
            <pc:docMk/>
            <pc:sldMk cId="2212654220" sldId="273"/>
            <ac:picMk id="86" creationId="{09BF3CCB-641A-77FD-0C5F-9EDA1BBA6C4F}"/>
          </ac:picMkLst>
        </pc:picChg>
        <pc:picChg chg="add del mod ord">
          <ac:chgData name="Conroy, Kimberly J." userId="5d0bfce3-9247-4042-8ca7-1ac28a70a8ee" providerId="ADAL" clId="{535256AF-9B7C-4CAD-9FAE-A2773A0CA0FB}" dt="2025-01-09T21:33:36.284" v="537"/>
          <ac:picMkLst>
            <pc:docMk/>
            <pc:sldMk cId="2212654220" sldId="273"/>
            <ac:picMk id="90" creationId="{2B9A7058-A471-7416-5F9C-C1873469AA97}"/>
          </ac:picMkLst>
        </pc:picChg>
        <pc:picChg chg="add del mod">
          <ac:chgData name="Conroy, Kimberly J." userId="5d0bfce3-9247-4042-8ca7-1ac28a70a8ee" providerId="ADAL" clId="{535256AF-9B7C-4CAD-9FAE-A2773A0CA0FB}" dt="2025-01-13T18:17:07.833" v="538"/>
          <ac:picMkLst>
            <pc:docMk/>
            <pc:sldMk cId="2212654220" sldId="273"/>
            <ac:picMk id="91" creationId="{94248D0C-4ADB-89D9-241C-48188204805A}"/>
          </ac:picMkLst>
        </pc:picChg>
        <pc:picChg chg="add del mod">
          <ac:chgData name="Conroy, Kimberly J." userId="5d0bfce3-9247-4042-8ca7-1ac28a70a8ee" providerId="ADAL" clId="{535256AF-9B7C-4CAD-9FAE-A2773A0CA0FB}" dt="2025-01-13T18:17:56.724" v="541"/>
          <ac:picMkLst>
            <pc:docMk/>
            <pc:sldMk cId="2212654220" sldId="273"/>
            <ac:picMk id="97" creationId="{20C223AF-259D-CC17-7091-21DE5047580C}"/>
          </ac:picMkLst>
        </pc:picChg>
        <pc:picChg chg="add del mod ord">
          <ac:chgData name="Conroy, Kimberly J." userId="5d0bfce3-9247-4042-8ca7-1ac28a70a8ee" providerId="ADAL" clId="{535256AF-9B7C-4CAD-9FAE-A2773A0CA0FB}" dt="2025-01-13T18:18:16.653" v="542"/>
          <ac:picMkLst>
            <pc:docMk/>
            <pc:sldMk cId="2212654220" sldId="273"/>
            <ac:picMk id="100" creationId="{8092BADE-00CC-696C-6B86-979160C00098}"/>
          </ac:picMkLst>
        </pc:picChg>
        <pc:picChg chg="add del mod">
          <ac:chgData name="Conroy, Kimberly J." userId="5d0bfce3-9247-4042-8ca7-1ac28a70a8ee" providerId="ADAL" clId="{535256AF-9B7C-4CAD-9FAE-A2773A0CA0FB}" dt="2025-01-13T18:18:20.011" v="544"/>
          <ac:picMkLst>
            <pc:docMk/>
            <pc:sldMk cId="2212654220" sldId="273"/>
            <ac:picMk id="101" creationId="{76EA29AA-2B47-1DD4-7359-EC3F6A5A3BDF}"/>
          </ac:picMkLst>
        </pc:picChg>
        <pc:picChg chg="add del mod ord">
          <ac:chgData name="Conroy, Kimberly J." userId="5d0bfce3-9247-4042-8ca7-1ac28a70a8ee" providerId="ADAL" clId="{535256AF-9B7C-4CAD-9FAE-A2773A0CA0FB}" dt="2025-01-13T18:18:53.227" v="545"/>
          <ac:picMkLst>
            <pc:docMk/>
            <pc:sldMk cId="2212654220" sldId="273"/>
            <ac:picMk id="104" creationId="{7A83850F-34BA-BECF-51FA-F41B62F8A856}"/>
          </ac:picMkLst>
        </pc:picChg>
        <pc:picChg chg="add del mod">
          <ac:chgData name="Conroy, Kimberly J." userId="5d0bfce3-9247-4042-8ca7-1ac28a70a8ee" providerId="ADAL" clId="{535256AF-9B7C-4CAD-9FAE-A2773A0CA0FB}" dt="2025-01-13T18:18:56.221" v="547"/>
          <ac:picMkLst>
            <pc:docMk/>
            <pc:sldMk cId="2212654220" sldId="273"/>
            <ac:picMk id="105" creationId="{F807B485-A6B7-0AE7-B977-180563E63FDC}"/>
          </ac:picMkLst>
        </pc:picChg>
        <pc:picChg chg="add del mod ord">
          <ac:chgData name="Conroy, Kimberly J." userId="5d0bfce3-9247-4042-8ca7-1ac28a70a8ee" providerId="ADAL" clId="{535256AF-9B7C-4CAD-9FAE-A2773A0CA0FB}" dt="2025-01-13T18:19:29.386" v="548"/>
          <ac:picMkLst>
            <pc:docMk/>
            <pc:sldMk cId="2212654220" sldId="273"/>
            <ac:picMk id="108" creationId="{39716A2D-1DEF-E1B7-FCBC-5E48A92D7A5E}"/>
          </ac:picMkLst>
        </pc:picChg>
        <pc:picChg chg="add del mod">
          <ac:chgData name="Conroy, Kimberly J." userId="5d0bfce3-9247-4042-8ca7-1ac28a70a8ee" providerId="ADAL" clId="{535256AF-9B7C-4CAD-9FAE-A2773A0CA0FB}" dt="2025-01-13T18:19:46.958" v="550"/>
          <ac:picMkLst>
            <pc:docMk/>
            <pc:sldMk cId="2212654220" sldId="273"/>
            <ac:picMk id="109" creationId="{ECA8610C-9776-437D-FA00-00597C85EC2B}"/>
          </ac:picMkLst>
        </pc:picChg>
        <pc:picChg chg="add del mod ord">
          <ac:chgData name="Conroy, Kimberly J." userId="5d0bfce3-9247-4042-8ca7-1ac28a70a8ee" providerId="ADAL" clId="{535256AF-9B7C-4CAD-9FAE-A2773A0CA0FB}" dt="2025-01-13T18:20:21.786" v="551"/>
          <ac:picMkLst>
            <pc:docMk/>
            <pc:sldMk cId="2212654220" sldId="273"/>
            <ac:picMk id="113" creationId="{03C3B98D-E01C-8BB9-7581-D153DFFCB2B2}"/>
          </ac:picMkLst>
        </pc:picChg>
        <pc:picChg chg="add del mod">
          <ac:chgData name="Conroy, Kimberly J." userId="5d0bfce3-9247-4042-8ca7-1ac28a70a8ee" providerId="ADAL" clId="{535256AF-9B7C-4CAD-9FAE-A2773A0CA0FB}" dt="2025-01-13T18:20:50.480" v="553"/>
          <ac:picMkLst>
            <pc:docMk/>
            <pc:sldMk cId="2212654220" sldId="273"/>
            <ac:picMk id="114" creationId="{CD309E3C-D84A-1711-BC80-0AE175251448}"/>
          </ac:picMkLst>
        </pc:picChg>
        <pc:picChg chg="add del mod ord">
          <ac:chgData name="Conroy, Kimberly J." userId="5d0bfce3-9247-4042-8ca7-1ac28a70a8ee" providerId="ADAL" clId="{535256AF-9B7C-4CAD-9FAE-A2773A0CA0FB}" dt="2025-01-13T18:21:24.697" v="554"/>
          <ac:picMkLst>
            <pc:docMk/>
            <pc:sldMk cId="2212654220" sldId="273"/>
            <ac:picMk id="118" creationId="{0CDAF0F7-CE0D-0F7B-D21F-FE046FDA3C35}"/>
          </ac:picMkLst>
        </pc:picChg>
        <pc:picChg chg="add del mod">
          <ac:chgData name="Conroy, Kimberly J." userId="5d0bfce3-9247-4042-8ca7-1ac28a70a8ee" providerId="ADAL" clId="{535256AF-9B7C-4CAD-9FAE-A2773A0CA0FB}" dt="2025-01-13T18:21:38.737" v="556"/>
          <ac:picMkLst>
            <pc:docMk/>
            <pc:sldMk cId="2212654220" sldId="273"/>
            <ac:picMk id="119" creationId="{17ED38C2-C58D-89A4-C568-50B799B5E7EB}"/>
          </ac:picMkLst>
        </pc:picChg>
        <pc:picChg chg="add del mod ord">
          <ac:chgData name="Conroy, Kimberly J." userId="5d0bfce3-9247-4042-8ca7-1ac28a70a8ee" providerId="ADAL" clId="{535256AF-9B7C-4CAD-9FAE-A2773A0CA0FB}" dt="2025-01-13T18:22:14.520" v="557"/>
          <ac:picMkLst>
            <pc:docMk/>
            <pc:sldMk cId="2212654220" sldId="273"/>
            <ac:picMk id="123" creationId="{7D055130-6181-F492-9A61-26C9B10B4033}"/>
          </ac:picMkLst>
        </pc:picChg>
        <pc:picChg chg="add del mod">
          <ac:chgData name="Conroy, Kimberly J." userId="5d0bfce3-9247-4042-8ca7-1ac28a70a8ee" providerId="ADAL" clId="{535256AF-9B7C-4CAD-9FAE-A2773A0CA0FB}" dt="2025-01-13T18:23:03.214" v="562"/>
          <ac:picMkLst>
            <pc:docMk/>
            <pc:sldMk cId="2212654220" sldId="273"/>
            <ac:picMk id="124" creationId="{8060081E-4C47-E757-99CF-9CC211C86245}"/>
          </ac:picMkLst>
        </pc:picChg>
        <pc:picChg chg="add del mod ord">
          <ac:chgData name="Conroy, Kimberly J." userId="5d0bfce3-9247-4042-8ca7-1ac28a70a8ee" providerId="ADAL" clId="{535256AF-9B7C-4CAD-9FAE-A2773A0CA0FB}" dt="2025-01-13T18:23:37.361" v="563"/>
          <ac:picMkLst>
            <pc:docMk/>
            <pc:sldMk cId="2212654220" sldId="273"/>
            <ac:picMk id="129" creationId="{8468E399-DEA6-2EFA-FF60-7B5F33A061B7}"/>
          </ac:picMkLst>
        </pc:picChg>
        <pc:picChg chg="add del mod">
          <ac:chgData name="Conroy, Kimberly J." userId="5d0bfce3-9247-4042-8ca7-1ac28a70a8ee" providerId="ADAL" clId="{535256AF-9B7C-4CAD-9FAE-A2773A0CA0FB}" dt="2025-01-13T18:23:50.891" v="565"/>
          <ac:picMkLst>
            <pc:docMk/>
            <pc:sldMk cId="2212654220" sldId="273"/>
            <ac:picMk id="130" creationId="{BCFF3714-68E4-0189-76BE-374F43436215}"/>
          </ac:picMkLst>
        </pc:picChg>
        <pc:picChg chg="add del mod ord">
          <ac:chgData name="Conroy, Kimberly J." userId="5d0bfce3-9247-4042-8ca7-1ac28a70a8ee" providerId="ADAL" clId="{535256AF-9B7C-4CAD-9FAE-A2773A0CA0FB}" dt="2025-01-13T18:24:23.601" v="566"/>
          <ac:picMkLst>
            <pc:docMk/>
            <pc:sldMk cId="2212654220" sldId="273"/>
            <ac:picMk id="134" creationId="{A5BE1B88-4E02-A678-2554-5DB7E00C7CA8}"/>
          </ac:picMkLst>
        </pc:picChg>
        <pc:picChg chg="add del mod">
          <ac:chgData name="Conroy, Kimberly J." userId="5d0bfce3-9247-4042-8ca7-1ac28a70a8ee" providerId="ADAL" clId="{535256AF-9B7C-4CAD-9FAE-A2773A0CA0FB}" dt="2025-01-13T18:24:28.676" v="568"/>
          <ac:picMkLst>
            <pc:docMk/>
            <pc:sldMk cId="2212654220" sldId="273"/>
            <ac:picMk id="135" creationId="{E9DEB8BE-D78C-4770-81B3-0D480E96A79A}"/>
          </ac:picMkLst>
        </pc:picChg>
        <pc:picChg chg="add del mod ord">
          <ac:chgData name="Conroy, Kimberly J." userId="5d0bfce3-9247-4042-8ca7-1ac28a70a8ee" providerId="ADAL" clId="{535256AF-9B7C-4CAD-9FAE-A2773A0CA0FB}" dt="2025-01-13T18:24:50.434" v="569"/>
          <ac:picMkLst>
            <pc:docMk/>
            <pc:sldMk cId="2212654220" sldId="273"/>
            <ac:picMk id="138" creationId="{57B6A87D-9D4C-1BCD-ED90-3E02D2EE8AD2}"/>
          </ac:picMkLst>
        </pc:picChg>
        <pc:picChg chg="add del mod">
          <ac:chgData name="Conroy, Kimberly J." userId="5d0bfce3-9247-4042-8ca7-1ac28a70a8ee" providerId="ADAL" clId="{535256AF-9B7C-4CAD-9FAE-A2773A0CA0FB}" dt="2025-01-13T18:24:53.492" v="571"/>
          <ac:picMkLst>
            <pc:docMk/>
            <pc:sldMk cId="2212654220" sldId="273"/>
            <ac:picMk id="139" creationId="{923F4ABB-0A58-D903-AA39-03BAB1327AF0}"/>
          </ac:picMkLst>
        </pc:picChg>
        <pc:picChg chg="add del mod ord">
          <ac:chgData name="Conroy, Kimberly J." userId="5d0bfce3-9247-4042-8ca7-1ac28a70a8ee" providerId="ADAL" clId="{535256AF-9B7C-4CAD-9FAE-A2773A0CA0FB}" dt="2025-01-13T18:25:28.414" v="572"/>
          <ac:picMkLst>
            <pc:docMk/>
            <pc:sldMk cId="2212654220" sldId="273"/>
            <ac:picMk id="142" creationId="{78FA94BA-ADED-999B-C952-819B6C349156}"/>
          </ac:picMkLst>
        </pc:picChg>
        <pc:picChg chg="add mod">
          <ac:chgData name="Conroy, Kimberly J." userId="5d0bfce3-9247-4042-8ca7-1ac28a70a8ee" providerId="ADAL" clId="{535256AF-9B7C-4CAD-9FAE-A2773A0CA0FB}" dt="2025-01-13T18:25:28.414" v="572"/>
          <ac:picMkLst>
            <pc:docMk/>
            <pc:sldMk cId="2212654220" sldId="273"/>
            <ac:picMk id="143" creationId="{951ADD38-F0AA-0A8A-EAF3-8FF674C49AB9}"/>
          </ac:picMkLst>
        </pc:picChg>
      </pc:sldChg>
      <pc:sldChg chg="addSp delSp modSp mod modTransition modAnim">
        <pc:chgData name="Conroy, Kimberly J." userId="5d0bfce3-9247-4042-8ca7-1ac28a70a8ee" providerId="ADAL" clId="{535256AF-9B7C-4CAD-9FAE-A2773A0CA0FB}" dt="2025-01-13T18:51:35.167" v="660"/>
        <pc:sldMkLst>
          <pc:docMk/>
          <pc:sldMk cId="620587425" sldId="274"/>
        </pc:sldMkLst>
        <pc:picChg chg="add del mod">
          <ac:chgData name="Conroy, Kimberly J." userId="5d0bfce3-9247-4042-8ca7-1ac28a70a8ee" providerId="ADAL" clId="{535256AF-9B7C-4CAD-9FAE-A2773A0CA0FB}" dt="2025-01-13T18:27:01.344" v="575"/>
          <ac:picMkLst>
            <pc:docMk/>
            <pc:sldMk cId="620587425" sldId="274"/>
            <ac:picMk id="28" creationId="{765CECE8-5EBB-C9F5-E9A2-28CB65A7B0A1}"/>
          </ac:picMkLst>
        </pc:picChg>
        <pc:picChg chg="add del mod ord">
          <ac:chgData name="Conroy, Kimberly J." userId="5d0bfce3-9247-4042-8ca7-1ac28a70a8ee" providerId="ADAL" clId="{535256AF-9B7C-4CAD-9FAE-A2773A0CA0FB}" dt="2025-01-13T18:27:38.329" v="576"/>
          <ac:picMkLst>
            <pc:docMk/>
            <pc:sldMk cId="620587425" sldId="274"/>
            <ac:picMk id="31" creationId="{7D10F51F-502C-439A-B689-749DD273394F}"/>
          </ac:picMkLst>
        </pc:picChg>
        <pc:picChg chg="add del mod">
          <ac:chgData name="Conroy, Kimberly J." userId="5d0bfce3-9247-4042-8ca7-1ac28a70a8ee" providerId="ADAL" clId="{535256AF-9B7C-4CAD-9FAE-A2773A0CA0FB}" dt="2025-01-13T18:27:44.741" v="578"/>
          <ac:picMkLst>
            <pc:docMk/>
            <pc:sldMk cId="620587425" sldId="274"/>
            <ac:picMk id="32" creationId="{398350D8-BB77-541A-3168-B32429217E89}"/>
          </ac:picMkLst>
        </pc:picChg>
        <pc:picChg chg="del">
          <ac:chgData name="Conroy, Kimberly J." userId="5d0bfce3-9247-4042-8ca7-1ac28a70a8ee" providerId="ADAL" clId="{535256AF-9B7C-4CAD-9FAE-A2773A0CA0FB}" dt="2025-01-09T16:57:19.344" v="0"/>
          <ac:picMkLst>
            <pc:docMk/>
            <pc:sldMk cId="620587425" sldId="274"/>
            <ac:picMk id="35" creationId="{E5263F55-4DD7-B303-268F-7C2319075B4B}"/>
          </ac:picMkLst>
        </pc:picChg>
        <pc:picChg chg="add del mod ord">
          <ac:chgData name="Conroy, Kimberly J." userId="5d0bfce3-9247-4042-8ca7-1ac28a70a8ee" providerId="ADAL" clId="{535256AF-9B7C-4CAD-9FAE-A2773A0CA0FB}" dt="2025-01-13T18:28:25.149" v="579"/>
          <ac:picMkLst>
            <pc:docMk/>
            <pc:sldMk cId="620587425" sldId="274"/>
            <ac:picMk id="36" creationId="{B8EE4304-97F7-3058-5E66-D88557B21E25}"/>
          </ac:picMkLst>
        </pc:picChg>
        <pc:picChg chg="add del mod">
          <ac:chgData name="Conroy, Kimberly J." userId="5d0bfce3-9247-4042-8ca7-1ac28a70a8ee" providerId="ADAL" clId="{535256AF-9B7C-4CAD-9FAE-A2773A0CA0FB}" dt="2025-01-13T18:29:37.385" v="580"/>
          <ac:picMkLst>
            <pc:docMk/>
            <pc:sldMk cId="620587425" sldId="274"/>
            <ac:picMk id="37" creationId="{663DC3A9-1863-DA73-0BB9-E7B3780F2352}"/>
          </ac:picMkLst>
        </pc:picChg>
        <pc:picChg chg="add del mod">
          <ac:chgData name="Conroy, Kimberly J." userId="5d0bfce3-9247-4042-8ca7-1ac28a70a8ee" providerId="ADAL" clId="{535256AF-9B7C-4CAD-9FAE-A2773A0CA0FB}" dt="2025-01-13T18:30:37.526" v="583"/>
          <ac:picMkLst>
            <pc:docMk/>
            <pc:sldMk cId="620587425" sldId="274"/>
            <ac:picMk id="43" creationId="{51DAB68F-6EB0-290C-94D5-2A272B7ED67F}"/>
          </ac:picMkLst>
        </pc:picChg>
        <pc:picChg chg="add del mod ord">
          <ac:chgData name="Conroy, Kimberly J." userId="5d0bfce3-9247-4042-8ca7-1ac28a70a8ee" providerId="ADAL" clId="{535256AF-9B7C-4CAD-9FAE-A2773A0CA0FB}" dt="2025-01-13T18:31:02.066" v="584"/>
          <ac:picMkLst>
            <pc:docMk/>
            <pc:sldMk cId="620587425" sldId="274"/>
            <ac:picMk id="46" creationId="{2913BD4C-A804-E160-35B9-A3BBF18FC84D}"/>
          </ac:picMkLst>
        </pc:picChg>
        <pc:picChg chg="add del mod">
          <ac:chgData name="Conroy, Kimberly J." userId="5d0bfce3-9247-4042-8ca7-1ac28a70a8ee" providerId="ADAL" clId="{535256AF-9B7C-4CAD-9FAE-A2773A0CA0FB}" dt="2025-01-13T18:31:06.119" v="586"/>
          <ac:picMkLst>
            <pc:docMk/>
            <pc:sldMk cId="620587425" sldId="274"/>
            <ac:picMk id="47" creationId="{9A01D43A-787B-619D-CCD7-AABC56FC64FD}"/>
          </ac:picMkLst>
        </pc:picChg>
        <pc:picChg chg="add del mod ord">
          <ac:chgData name="Conroy, Kimberly J." userId="5d0bfce3-9247-4042-8ca7-1ac28a70a8ee" providerId="ADAL" clId="{535256AF-9B7C-4CAD-9FAE-A2773A0CA0FB}" dt="2025-01-13T18:31:46.301" v="587"/>
          <ac:picMkLst>
            <pc:docMk/>
            <pc:sldMk cId="620587425" sldId="274"/>
            <ac:picMk id="50" creationId="{825A2B76-CD39-1B67-D1F9-96254D2E005C}"/>
          </ac:picMkLst>
        </pc:picChg>
        <pc:picChg chg="add del mod">
          <ac:chgData name="Conroy, Kimberly J." userId="5d0bfce3-9247-4042-8ca7-1ac28a70a8ee" providerId="ADAL" clId="{535256AF-9B7C-4CAD-9FAE-A2773A0CA0FB}" dt="2025-01-13T18:32:33.714" v="593"/>
          <ac:picMkLst>
            <pc:docMk/>
            <pc:sldMk cId="620587425" sldId="274"/>
            <ac:picMk id="51" creationId="{917C61C8-7761-7BAE-0AF7-8CE54F87D4DC}"/>
          </ac:picMkLst>
        </pc:picChg>
        <pc:picChg chg="add del mod ord">
          <ac:chgData name="Conroy, Kimberly J." userId="5d0bfce3-9247-4042-8ca7-1ac28a70a8ee" providerId="ADAL" clId="{535256AF-9B7C-4CAD-9FAE-A2773A0CA0FB}" dt="2025-01-13T18:33:13.752" v="594"/>
          <ac:picMkLst>
            <pc:docMk/>
            <pc:sldMk cId="620587425" sldId="274"/>
            <ac:picMk id="56" creationId="{801D1F4A-D4D7-8536-8753-5EBB5F156270}"/>
          </ac:picMkLst>
        </pc:picChg>
        <pc:picChg chg="add del mod">
          <ac:chgData name="Conroy, Kimberly J." userId="5d0bfce3-9247-4042-8ca7-1ac28a70a8ee" providerId="ADAL" clId="{535256AF-9B7C-4CAD-9FAE-A2773A0CA0FB}" dt="2025-01-13T18:33:31.442" v="596"/>
          <ac:picMkLst>
            <pc:docMk/>
            <pc:sldMk cId="620587425" sldId="274"/>
            <ac:picMk id="57" creationId="{07FFEA97-DDB3-B8AF-0152-3644BC832AC2}"/>
          </ac:picMkLst>
        </pc:picChg>
        <pc:picChg chg="add del mod ord">
          <ac:chgData name="Conroy, Kimberly J." userId="5d0bfce3-9247-4042-8ca7-1ac28a70a8ee" providerId="ADAL" clId="{535256AF-9B7C-4CAD-9FAE-A2773A0CA0FB}" dt="2025-01-13T18:34:13.554" v="597"/>
          <ac:picMkLst>
            <pc:docMk/>
            <pc:sldMk cId="620587425" sldId="274"/>
            <ac:picMk id="61" creationId="{AE30C1E2-BB85-5129-3E65-1C05692C49D5}"/>
          </ac:picMkLst>
        </pc:picChg>
        <pc:picChg chg="add del mod">
          <ac:chgData name="Conroy, Kimberly J." userId="5d0bfce3-9247-4042-8ca7-1ac28a70a8ee" providerId="ADAL" clId="{535256AF-9B7C-4CAD-9FAE-A2773A0CA0FB}" dt="2025-01-13T18:34:16.221" v="599"/>
          <ac:picMkLst>
            <pc:docMk/>
            <pc:sldMk cId="620587425" sldId="274"/>
            <ac:picMk id="62" creationId="{4CAD7D18-E080-CDC7-90F6-34B2136582DD}"/>
          </ac:picMkLst>
        </pc:picChg>
        <pc:picChg chg="add del mod ord">
          <ac:chgData name="Conroy, Kimberly J." userId="5d0bfce3-9247-4042-8ca7-1ac28a70a8ee" providerId="ADAL" clId="{535256AF-9B7C-4CAD-9FAE-A2773A0CA0FB}" dt="2025-01-13T18:34:56.730" v="600"/>
          <ac:picMkLst>
            <pc:docMk/>
            <pc:sldMk cId="620587425" sldId="274"/>
            <ac:picMk id="65" creationId="{19EBBCB7-5A0F-5953-0D9B-3D3CDCBACE96}"/>
          </ac:picMkLst>
        </pc:picChg>
        <pc:picChg chg="add del mod">
          <ac:chgData name="Conroy, Kimberly J." userId="5d0bfce3-9247-4042-8ca7-1ac28a70a8ee" providerId="ADAL" clId="{535256AF-9B7C-4CAD-9FAE-A2773A0CA0FB}" dt="2025-01-13T18:35:17.617" v="602"/>
          <ac:picMkLst>
            <pc:docMk/>
            <pc:sldMk cId="620587425" sldId="274"/>
            <ac:picMk id="66" creationId="{9D42FDD9-03AC-F4C1-F447-5BC7D73FEDED}"/>
          </ac:picMkLst>
        </pc:picChg>
        <pc:picChg chg="add del mod ord">
          <ac:chgData name="Conroy, Kimberly J." userId="5d0bfce3-9247-4042-8ca7-1ac28a70a8ee" providerId="ADAL" clId="{535256AF-9B7C-4CAD-9FAE-A2773A0CA0FB}" dt="2025-01-13T18:35:29.314" v="603"/>
          <ac:picMkLst>
            <pc:docMk/>
            <pc:sldMk cId="620587425" sldId="274"/>
            <ac:picMk id="70" creationId="{6CFB99C4-B7AA-CD57-83F5-9B5D785AC6D9}"/>
          </ac:picMkLst>
        </pc:picChg>
        <pc:picChg chg="add del mod">
          <ac:chgData name="Conroy, Kimberly J." userId="5d0bfce3-9247-4042-8ca7-1ac28a70a8ee" providerId="ADAL" clId="{535256AF-9B7C-4CAD-9FAE-A2773A0CA0FB}" dt="2025-01-13T18:35:32.596" v="605"/>
          <ac:picMkLst>
            <pc:docMk/>
            <pc:sldMk cId="620587425" sldId="274"/>
            <ac:picMk id="71" creationId="{DE0585B0-F465-AFF8-5DEB-FEA0831216E8}"/>
          </ac:picMkLst>
        </pc:picChg>
        <pc:picChg chg="add del mod ord">
          <ac:chgData name="Conroy, Kimberly J." userId="5d0bfce3-9247-4042-8ca7-1ac28a70a8ee" providerId="ADAL" clId="{535256AF-9B7C-4CAD-9FAE-A2773A0CA0FB}" dt="2025-01-13T18:36:04.250" v="606"/>
          <ac:picMkLst>
            <pc:docMk/>
            <pc:sldMk cId="620587425" sldId="274"/>
            <ac:picMk id="74" creationId="{881AFA66-32D3-1FBE-9AC4-56DDE9FE3188}"/>
          </ac:picMkLst>
        </pc:picChg>
        <pc:picChg chg="add del mod">
          <ac:chgData name="Conroy, Kimberly J." userId="5d0bfce3-9247-4042-8ca7-1ac28a70a8ee" providerId="ADAL" clId="{535256AF-9B7C-4CAD-9FAE-A2773A0CA0FB}" dt="2025-01-13T18:36:12.067" v="608"/>
          <ac:picMkLst>
            <pc:docMk/>
            <pc:sldMk cId="620587425" sldId="274"/>
            <ac:picMk id="75" creationId="{356A7B66-8999-A32E-DEE6-D4845DDEF6C1}"/>
          </ac:picMkLst>
        </pc:picChg>
        <pc:picChg chg="add del mod ord">
          <ac:chgData name="Conroy, Kimberly J." userId="5d0bfce3-9247-4042-8ca7-1ac28a70a8ee" providerId="ADAL" clId="{535256AF-9B7C-4CAD-9FAE-A2773A0CA0FB}" dt="2025-01-13T18:36:22.039" v="609"/>
          <ac:picMkLst>
            <pc:docMk/>
            <pc:sldMk cId="620587425" sldId="274"/>
            <ac:picMk id="78" creationId="{A74D86D5-8545-452A-F808-10A0B17E60CE}"/>
          </ac:picMkLst>
        </pc:picChg>
        <pc:picChg chg="add del mod">
          <ac:chgData name="Conroy, Kimberly J." userId="5d0bfce3-9247-4042-8ca7-1ac28a70a8ee" providerId="ADAL" clId="{535256AF-9B7C-4CAD-9FAE-A2773A0CA0FB}" dt="2025-01-13T18:36:40.307" v="611"/>
          <ac:picMkLst>
            <pc:docMk/>
            <pc:sldMk cId="620587425" sldId="274"/>
            <ac:picMk id="79" creationId="{AE5F66E9-FDF1-B360-2D14-D823E4A5F451}"/>
          </ac:picMkLst>
        </pc:picChg>
        <pc:picChg chg="add del mod ord">
          <ac:chgData name="Conroy, Kimberly J." userId="5d0bfce3-9247-4042-8ca7-1ac28a70a8ee" providerId="ADAL" clId="{535256AF-9B7C-4CAD-9FAE-A2773A0CA0FB}" dt="2025-01-13T18:37:21.578" v="612"/>
          <ac:picMkLst>
            <pc:docMk/>
            <pc:sldMk cId="620587425" sldId="274"/>
            <ac:picMk id="82" creationId="{359FB70B-E678-BBB6-ECF1-BC6AD48B49AF}"/>
          </ac:picMkLst>
        </pc:picChg>
        <pc:picChg chg="add del mod">
          <ac:chgData name="Conroy, Kimberly J." userId="5d0bfce3-9247-4042-8ca7-1ac28a70a8ee" providerId="ADAL" clId="{535256AF-9B7C-4CAD-9FAE-A2773A0CA0FB}" dt="2025-01-13T18:37:42.998" v="614"/>
          <ac:picMkLst>
            <pc:docMk/>
            <pc:sldMk cId="620587425" sldId="274"/>
            <ac:picMk id="83" creationId="{B0B76035-8C1C-8941-CBF0-E264B5FE1A52}"/>
          </ac:picMkLst>
        </pc:picChg>
        <pc:picChg chg="add del mod ord">
          <ac:chgData name="Conroy, Kimberly J." userId="5d0bfce3-9247-4042-8ca7-1ac28a70a8ee" providerId="ADAL" clId="{535256AF-9B7C-4CAD-9FAE-A2773A0CA0FB}" dt="2025-01-13T18:38:24.794" v="615"/>
          <ac:picMkLst>
            <pc:docMk/>
            <pc:sldMk cId="620587425" sldId="274"/>
            <ac:picMk id="87" creationId="{14D17C40-05F4-06DB-F2E2-0D10FF658A9B}"/>
          </ac:picMkLst>
        </pc:picChg>
        <pc:picChg chg="add del mod">
          <ac:chgData name="Conroy, Kimberly J." userId="5d0bfce3-9247-4042-8ca7-1ac28a70a8ee" providerId="ADAL" clId="{535256AF-9B7C-4CAD-9FAE-A2773A0CA0FB}" dt="2025-01-13T18:38:47.226" v="617"/>
          <ac:picMkLst>
            <pc:docMk/>
            <pc:sldMk cId="620587425" sldId="274"/>
            <ac:picMk id="88" creationId="{A90FA8C7-273D-DAF9-1922-897467CBAD98}"/>
          </ac:picMkLst>
        </pc:picChg>
        <pc:picChg chg="add del mod ord">
          <ac:chgData name="Conroy, Kimberly J." userId="5d0bfce3-9247-4042-8ca7-1ac28a70a8ee" providerId="ADAL" clId="{535256AF-9B7C-4CAD-9FAE-A2773A0CA0FB}" dt="2025-01-13T18:39:23.447" v="618"/>
          <ac:picMkLst>
            <pc:docMk/>
            <pc:sldMk cId="620587425" sldId="274"/>
            <ac:picMk id="92" creationId="{98647414-6EB8-66B4-4CB5-65F6FC8B14B9}"/>
          </ac:picMkLst>
        </pc:picChg>
        <pc:picChg chg="add del mod">
          <ac:chgData name="Conroy, Kimberly J." userId="5d0bfce3-9247-4042-8ca7-1ac28a70a8ee" providerId="ADAL" clId="{535256AF-9B7C-4CAD-9FAE-A2773A0CA0FB}" dt="2025-01-13T18:39:26.686" v="620"/>
          <ac:picMkLst>
            <pc:docMk/>
            <pc:sldMk cId="620587425" sldId="274"/>
            <ac:picMk id="93" creationId="{AFE0F648-C763-C59A-C148-A38BF04B356D}"/>
          </ac:picMkLst>
        </pc:picChg>
        <pc:picChg chg="add del mod ord">
          <ac:chgData name="Conroy, Kimberly J." userId="5d0bfce3-9247-4042-8ca7-1ac28a70a8ee" providerId="ADAL" clId="{535256AF-9B7C-4CAD-9FAE-A2773A0CA0FB}" dt="2025-01-13T18:39:43.679" v="621"/>
          <ac:picMkLst>
            <pc:docMk/>
            <pc:sldMk cId="620587425" sldId="274"/>
            <ac:picMk id="96" creationId="{005DE5D6-C863-49CE-4639-7D8D47A17C48}"/>
          </ac:picMkLst>
        </pc:picChg>
        <pc:picChg chg="add del mod">
          <ac:chgData name="Conroy, Kimberly J." userId="5d0bfce3-9247-4042-8ca7-1ac28a70a8ee" providerId="ADAL" clId="{535256AF-9B7C-4CAD-9FAE-A2773A0CA0FB}" dt="2025-01-13T18:39:46.275" v="623"/>
          <ac:picMkLst>
            <pc:docMk/>
            <pc:sldMk cId="620587425" sldId="274"/>
            <ac:picMk id="97" creationId="{5459F788-CFDC-6625-E0E3-C7CCD925A9F7}"/>
          </ac:picMkLst>
        </pc:picChg>
        <pc:picChg chg="add del mod ord">
          <ac:chgData name="Conroy, Kimberly J." userId="5d0bfce3-9247-4042-8ca7-1ac28a70a8ee" providerId="ADAL" clId="{535256AF-9B7C-4CAD-9FAE-A2773A0CA0FB}" dt="2025-01-13T18:40:28.025" v="624"/>
          <ac:picMkLst>
            <pc:docMk/>
            <pc:sldMk cId="620587425" sldId="274"/>
            <ac:picMk id="100" creationId="{B24B2FD8-C971-171E-56C4-8C4BF3574935}"/>
          </ac:picMkLst>
        </pc:picChg>
        <pc:picChg chg="add del mod">
          <ac:chgData name="Conroy, Kimberly J." userId="5d0bfce3-9247-4042-8ca7-1ac28a70a8ee" providerId="ADAL" clId="{535256AF-9B7C-4CAD-9FAE-A2773A0CA0FB}" dt="2025-01-13T18:40:47.149" v="626"/>
          <ac:picMkLst>
            <pc:docMk/>
            <pc:sldMk cId="620587425" sldId="274"/>
            <ac:picMk id="101" creationId="{B2FEF809-5C37-3871-0A8E-D38B1A85752A}"/>
          </ac:picMkLst>
        </pc:picChg>
        <pc:picChg chg="add del mod ord">
          <ac:chgData name="Conroy, Kimberly J." userId="5d0bfce3-9247-4042-8ca7-1ac28a70a8ee" providerId="ADAL" clId="{535256AF-9B7C-4CAD-9FAE-A2773A0CA0FB}" dt="2025-01-13T18:40:58.915" v="627"/>
          <ac:picMkLst>
            <pc:docMk/>
            <pc:sldMk cId="620587425" sldId="274"/>
            <ac:picMk id="105" creationId="{6CC632ED-5780-7E22-C18F-339706E020FA}"/>
          </ac:picMkLst>
        </pc:picChg>
        <pc:picChg chg="add del mod">
          <ac:chgData name="Conroy, Kimberly J." userId="5d0bfce3-9247-4042-8ca7-1ac28a70a8ee" providerId="ADAL" clId="{535256AF-9B7C-4CAD-9FAE-A2773A0CA0FB}" dt="2025-01-13T18:41:06.186" v="629"/>
          <ac:picMkLst>
            <pc:docMk/>
            <pc:sldMk cId="620587425" sldId="274"/>
            <ac:picMk id="106" creationId="{5C07888F-118C-C48C-8A8D-B64301A2DCEC}"/>
          </ac:picMkLst>
        </pc:picChg>
        <pc:picChg chg="add del mod ord">
          <ac:chgData name="Conroy, Kimberly J." userId="5d0bfce3-9247-4042-8ca7-1ac28a70a8ee" providerId="ADAL" clId="{535256AF-9B7C-4CAD-9FAE-A2773A0CA0FB}" dt="2025-01-13T18:41:45.083" v="630"/>
          <ac:picMkLst>
            <pc:docMk/>
            <pc:sldMk cId="620587425" sldId="274"/>
            <ac:picMk id="109" creationId="{5BC22434-D3CD-24A5-05E1-CD7A916A8BDE}"/>
          </ac:picMkLst>
        </pc:picChg>
        <pc:picChg chg="add del mod">
          <ac:chgData name="Conroy, Kimberly J." userId="5d0bfce3-9247-4042-8ca7-1ac28a70a8ee" providerId="ADAL" clId="{535256AF-9B7C-4CAD-9FAE-A2773A0CA0FB}" dt="2025-01-13T18:42:04.818" v="632"/>
          <ac:picMkLst>
            <pc:docMk/>
            <pc:sldMk cId="620587425" sldId="274"/>
            <ac:picMk id="110" creationId="{DB7A0107-51FA-1BB1-A49F-B457F01A78C8}"/>
          </ac:picMkLst>
        </pc:picChg>
        <pc:picChg chg="add del mod ord">
          <ac:chgData name="Conroy, Kimberly J." userId="5d0bfce3-9247-4042-8ca7-1ac28a70a8ee" providerId="ADAL" clId="{535256AF-9B7C-4CAD-9FAE-A2773A0CA0FB}" dt="2025-01-13T18:42:39.635" v="633"/>
          <ac:picMkLst>
            <pc:docMk/>
            <pc:sldMk cId="620587425" sldId="274"/>
            <ac:picMk id="114" creationId="{621CD36D-239E-AD23-94FE-D1AAC9075BD5}"/>
          </ac:picMkLst>
        </pc:picChg>
        <pc:picChg chg="add del mod">
          <ac:chgData name="Conroy, Kimberly J." userId="5d0bfce3-9247-4042-8ca7-1ac28a70a8ee" providerId="ADAL" clId="{535256AF-9B7C-4CAD-9FAE-A2773A0CA0FB}" dt="2025-01-13T18:42:45.104" v="635"/>
          <ac:picMkLst>
            <pc:docMk/>
            <pc:sldMk cId="620587425" sldId="274"/>
            <ac:picMk id="115" creationId="{2445E4CC-38B2-09AB-CC8A-82A97371EC98}"/>
          </ac:picMkLst>
        </pc:picChg>
        <pc:picChg chg="add del mod ord">
          <ac:chgData name="Conroy, Kimberly J." userId="5d0bfce3-9247-4042-8ca7-1ac28a70a8ee" providerId="ADAL" clId="{535256AF-9B7C-4CAD-9FAE-A2773A0CA0FB}" dt="2025-01-13T18:43:25.981" v="636"/>
          <ac:picMkLst>
            <pc:docMk/>
            <pc:sldMk cId="620587425" sldId="274"/>
            <ac:picMk id="118" creationId="{F6BD9BCE-97D9-A882-A89F-440852A7F6BE}"/>
          </ac:picMkLst>
        </pc:picChg>
        <pc:picChg chg="add del mod">
          <ac:chgData name="Conroy, Kimberly J." userId="5d0bfce3-9247-4042-8ca7-1ac28a70a8ee" providerId="ADAL" clId="{535256AF-9B7C-4CAD-9FAE-A2773A0CA0FB}" dt="2025-01-13T18:43:45.880" v="638"/>
          <ac:picMkLst>
            <pc:docMk/>
            <pc:sldMk cId="620587425" sldId="274"/>
            <ac:picMk id="119" creationId="{A3C20C05-B87B-33A3-F13B-ACEAEC3C0F0E}"/>
          </ac:picMkLst>
        </pc:picChg>
        <pc:picChg chg="add del mod ord">
          <ac:chgData name="Conroy, Kimberly J." userId="5d0bfce3-9247-4042-8ca7-1ac28a70a8ee" providerId="ADAL" clId="{535256AF-9B7C-4CAD-9FAE-A2773A0CA0FB}" dt="2025-01-13T18:44:25.392" v="639"/>
          <ac:picMkLst>
            <pc:docMk/>
            <pc:sldMk cId="620587425" sldId="274"/>
            <ac:picMk id="123" creationId="{BA24EE2E-9152-9256-AECF-6A2E207480D7}"/>
          </ac:picMkLst>
        </pc:picChg>
        <pc:picChg chg="add del mod">
          <ac:chgData name="Conroy, Kimberly J." userId="5d0bfce3-9247-4042-8ca7-1ac28a70a8ee" providerId="ADAL" clId="{535256AF-9B7C-4CAD-9FAE-A2773A0CA0FB}" dt="2025-01-13T18:44:28.428" v="641"/>
          <ac:picMkLst>
            <pc:docMk/>
            <pc:sldMk cId="620587425" sldId="274"/>
            <ac:picMk id="124" creationId="{BD6111A3-8423-7A64-AEEC-C0E9FD5FEA06}"/>
          </ac:picMkLst>
        </pc:picChg>
        <pc:picChg chg="add del mod ord">
          <ac:chgData name="Conroy, Kimberly J." userId="5d0bfce3-9247-4042-8ca7-1ac28a70a8ee" providerId="ADAL" clId="{535256AF-9B7C-4CAD-9FAE-A2773A0CA0FB}" dt="2025-01-13T18:45:07.641" v="642"/>
          <ac:picMkLst>
            <pc:docMk/>
            <pc:sldMk cId="620587425" sldId="274"/>
            <ac:picMk id="127" creationId="{D18E5D20-252B-A7C9-ED70-4F1EED94312C}"/>
          </ac:picMkLst>
        </pc:picChg>
        <pc:picChg chg="add del mod">
          <ac:chgData name="Conroy, Kimberly J." userId="5d0bfce3-9247-4042-8ca7-1ac28a70a8ee" providerId="ADAL" clId="{535256AF-9B7C-4CAD-9FAE-A2773A0CA0FB}" dt="2025-01-13T18:45:29.920" v="644"/>
          <ac:picMkLst>
            <pc:docMk/>
            <pc:sldMk cId="620587425" sldId="274"/>
            <ac:picMk id="128" creationId="{05F9D873-F5F2-F191-4D0C-3B4A460516CF}"/>
          </ac:picMkLst>
        </pc:picChg>
        <pc:picChg chg="add del mod ord">
          <ac:chgData name="Conroy, Kimberly J." userId="5d0bfce3-9247-4042-8ca7-1ac28a70a8ee" providerId="ADAL" clId="{535256AF-9B7C-4CAD-9FAE-A2773A0CA0FB}" dt="2025-01-13T18:46:04.671" v="645"/>
          <ac:picMkLst>
            <pc:docMk/>
            <pc:sldMk cId="620587425" sldId="274"/>
            <ac:picMk id="132" creationId="{CBAAF592-0B4F-6E13-09D1-14E8BDEA2155}"/>
          </ac:picMkLst>
        </pc:picChg>
        <pc:picChg chg="add del mod">
          <ac:chgData name="Conroy, Kimberly J." userId="5d0bfce3-9247-4042-8ca7-1ac28a70a8ee" providerId="ADAL" clId="{535256AF-9B7C-4CAD-9FAE-A2773A0CA0FB}" dt="2025-01-13T18:46:42.829" v="647"/>
          <ac:picMkLst>
            <pc:docMk/>
            <pc:sldMk cId="620587425" sldId="274"/>
            <ac:picMk id="133" creationId="{D7BA84C5-8B06-B1EA-4270-FA1EF3EC3BF1}"/>
          </ac:picMkLst>
        </pc:picChg>
        <pc:picChg chg="add del mod ord">
          <ac:chgData name="Conroy, Kimberly J." userId="5d0bfce3-9247-4042-8ca7-1ac28a70a8ee" providerId="ADAL" clId="{535256AF-9B7C-4CAD-9FAE-A2773A0CA0FB}" dt="2025-01-13T18:47:19.081" v="648"/>
          <ac:picMkLst>
            <pc:docMk/>
            <pc:sldMk cId="620587425" sldId="274"/>
            <ac:picMk id="140" creationId="{16957773-C46C-6EF4-5538-179A3899384F}"/>
          </ac:picMkLst>
        </pc:picChg>
        <pc:picChg chg="add del mod">
          <ac:chgData name="Conroy, Kimberly J." userId="5d0bfce3-9247-4042-8ca7-1ac28a70a8ee" providerId="ADAL" clId="{535256AF-9B7C-4CAD-9FAE-A2773A0CA0FB}" dt="2025-01-13T18:47:47.385" v="650"/>
          <ac:picMkLst>
            <pc:docMk/>
            <pc:sldMk cId="620587425" sldId="274"/>
            <ac:picMk id="141" creationId="{9D8792B3-D12B-BE20-E246-4A244D8CD344}"/>
          </ac:picMkLst>
        </pc:picChg>
        <pc:picChg chg="add del mod ord">
          <ac:chgData name="Conroy, Kimberly J." userId="5d0bfce3-9247-4042-8ca7-1ac28a70a8ee" providerId="ADAL" clId="{535256AF-9B7C-4CAD-9FAE-A2773A0CA0FB}" dt="2025-01-13T18:48:04.732" v="651"/>
          <ac:picMkLst>
            <pc:docMk/>
            <pc:sldMk cId="620587425" sldId="274"/>
            <ac:picMk id="145" creationId="{3D8F2685-647E-A4EA-B1D7-BB3CCF631681}"/>
          </ac:picMkLst>
        </pc:picChg>
        <pc:picChg chg="add del mod">
          <ac:chgData name="Conroy, Kimberly J." userId="5d0bfce3-9247-4042-8ca7-1ac28a70a8ee" providerId="ADAL" clId="{535256AF-9B7C-4CAD-9FAE-A2773A0CA0FB}" dt="2025-01-13T18:48:07.619" v="653"/>
          <ac:picMkLst>
            <pc:docMk/>
            <pc:sldMk cId="620587425" sldId="274"/>
            <ac:picMk id="146" creationId="{A9FED5B6-C608-39BD-DA60-F686FD7E9C35}"/>
          </ac:picMkLst>
        </pc:picChg>
        <pc:picChg chg="add del mod ord">
          <ac:chgData name="Conroy, Kimberly J." userId="5d0bfce3-9247-4042-8ca7-1ac28a70a8ee" providerId="ADAL" clId="{535256AF-9B7C-4CAD-9FAE-A2773A0CA0FB}" dt="2025-01-13T18:48:42.161" v="654"/>
          <ac:picMkLst>
            <pc:docMk/>
            <pc:sldMk cId="620587425" sldId="274"/>
            <ac:picMk id="149" creationId="{2BB9D91D-3D14-947D-432E-CCA09E93E7DE}"/>
          </ac:picMkLst>
        </pc:picChg>
        <pc:picChg chg="add del mod">
          <ac:chgData name="Conroy, Kimberly J." userId="5d0bfce3-9247-4042-8ca7-1ac28a70a8ee" providerId="ADAL" clId="{535256AF-9B7C-4CAD-9FAE-A2773A0CA0FB}" dt="2025-01-13T18:49:15.003" v="656"/>
          <ac:picMkLst>
            <pc:docMk/>
            <pc:sldMk cId="620587425" sldId="274"/>
            <ac:picMk id="150" creationId="{D414C24F-A563-45EC-38BB-18CD7D60860F}"/>
          </ac:picMkLst>
        </pc:picChg>
        <pc:picChg chg="add del mod ord">
          <ac:chgData name="Conroy, Kimberly J." userId="5d0bfce3-9247-4042-8ca7-1ac28a70a8ee" providerId="ADAL" clId="{535256AF-9B7C-4CAD-9FAE-A2773A0CA0FB}" dt="2025-01-13T18:49:47.804" v="657"/>
          <ac:picMkLst>
            <pc:docMk/>
            <pc:sldMk cId="620587425" sldId="274"/>
            <ac:picMk id="154" creationId="{3582D1D3-93FE-326A-A487-8144238B2905}"/>
          </ac:picMkLst>
        </pc:picChg>
        <pc:picChg chg="add del mod">
          <ac:chgData name="Conroy, Kimberly J." userId="5d0bfce3-9247-4042-8ca7-1ac28a70a8ee" providerId="ADAL" clId="{535256AF-9B7C-4CAD-9FAE-A2773A0CA0FB}" dt="2025-01-13T18:51:03.058" v="659"/>
          <ac:picMkLst>
            <pc:docMk/>
            <pc:sldMk cId="620587425" sldId="274"/>
            <ac:picMk id="155" creationId="{F4E6ACEE-4A09-8733-0C2F-ED22454CC4E9}"/>
          </ac:picMkLst>
        </pc:picChg>
        <pc:picChg chg="add del mod ord">
          <ac:chgData name="Conroy, Kimberly J." userId="5d0bfce3-9247-4042-8ca7-1ac28a70a8ee" providerId="ADAL" clId="{535256AF-9B7C-4CAD-9FAE-A2773A0CA0FB}" dt="2025-01-13T18:51:35.167" v="660"/>
          <ac:picMkLst>
            <pc:docMk/>
            <pc:sldMk cId="620587425" sldId="274"/>
            <ac:picMk id="161" creationId="{F1262FE5-CA08-B4AB-8A95-26D40C0AED78}"/>
          </ac:picMkLst>
        </pc:picChg>
        <pc:picChg chg="add mod">
          <ac:chgData name="Conroy, Kimberly J." userId="5d0bfce3-9247-4042-8ca7-1ac28a70a8ee" providerId="ADAL" clId="{535256AF-9B7C-4CAD-9FAE-A2773A0CA0FB}" dt="2025-01-13T18:51:35.167" v="660"/>
          <ac:picMkLst>
            <pc:docMk/>
            <pc:sldMk cId="620587425" sldId="274"/>
            <ac:picMk id="162" creationId="{0827E8C0-5A99-550D-E54F-22A3C800CFBE}"/>
          </ac:picMkLst>
        </pc:picChg>
      </pc:sldChg>
      <pc:sldChg chg="addSp delSp modSp mod modTransition modAnim">
        <pc:chgData name="Conroy, Kimberly J." userId="5d0bfce3-9247-4042-8ca7-1ac28a70a8ee" providerId="ADAL" clId="{535256AF-9B7C-4CAD-9FAE-A2773A0CA0FB}" dt="2025-01-15T18:51:04.827" v="754"/>
        <pc:sldMkLst>
          <pc:docMk/>
          <pc:sldMk cId="1088869911" sldId="275"/>
        </pc:sldMkLst>
        <pc:picChg chg="add del mod">
          <ac:chgData name="Conroy, Kimberly J." userId="5d0bfce3-9247-4042-8ca7-1ac28a70a8ee" providerId="ADAL" clId="{535256AF-9B7C-4CAD-9FAE-A2773A0CA0FB}" dt="2025-01-15T18:40:30.740" v="730"/>
          <ac:picMkLst>
            <pc:docMk/>
            <pc:sldMk cId="1088869911" sldId="275"/>
            <ac:picMk id="22" creationId="{A4A9A837-4B72-DA40-2286-3E4F0B09B474}"/>
          </ac:picMkLst>
        </pc:picChg>
        <pc:picChg chg="add del mod ord">
          <ac:chgData name="Conroy, Kimberly J." userId="5d0bfce3-9247-4042-8ca7-1ac28a70a8ee" providerId="ADAL" clId="{535256AF-9B7C-4CAD-9FAE-A2773A0CA0FB}" dt="2025-01-15T18:41:12.593" v="731"/>
          <ac:picMkLst>
            <pc:docMk/>
            <pc:sldMk cId="1088869911" sldId="275"/>
            <ac:picMk id="25" creationId="{5100F36B-4D35-F308-35D8-51AA1E632CCC}"/>
          </ac:picMkLst>
        </pc:picChg>
        <pc:picChg chg="add del mod">
          <ac:chgData name="Conroy, Kimberly J." userId="5d0bfce3-9247-4042-8ca7-1ac28a70a8ee" providerId="ADAL" clId="{535256AF-9B7C-4CAD-9FAE-A2773A0CA0FB}" dt="2025-01-15T18:42:02.985" v="733"/>
          <ac:picMkLst>
            <pc:docMk/>
            <pc:sldMk cId="1088869911" sldId="275"/>
            <ac:picMk id="26" creationId="{2A738C80-2E5C-AA46-FA1F-71927C291163}"/>
          </ac:picMkLst>
        </pc:picChg>
        <pc:picChg chg="add del mod ord">
          <ac:chgData name="Conroy, Kimberly J." userId="5d0bfce3-9247-4042-8ca7-1ac28a70a8ee" providerId="ADAL" clId="{535256AF-9B7C-4CAD-9FAE-A2773A0CA0FB}" dt="2025-01-15T18:42:16.762" v="734"/>
          <ac:picMkLst>
            <pc:docMk/>
            <pc:sldMk cId="1088869911" sldId="275"/>
            <ac:picMk id="29" creationId="{01CEDD47-2C1C-7BC8-0A7D-60BC16FFE3F9}"/>
          </ac:picMkLst>
        </pc:picChg>
        <pc:picChg chg="add del mod">
          <ac:chgData name="Conroy, Kimberly J." userId="5d0bfce3-9247-4042-8ca7-1ac28a70a8ee" providerId="ADAL" clId="{535256AF-9B7C-4CAD-9FAE-A2773A0CA0FB}" dt="2025-01-15T18:42:19.050" v="736"/>
          <ac:picMkLst>
            <pc:docMk/>
            <pc:sldMk cId="1088869911" sldId="275"/>
            <ac:picMk id="30" creationId="{7BF0E0DE-CBF7-9935-BAB2-674E5CF1481D}"/>
          </ac:picMkLst>
        </pc:picChg>
        <pc:picChg chg="add del mod ord">
          <ac:chgData name="Conroy, Kimberly J." userId="5d0bfce3-9247-4042-8ca7-1ac28a70a8ee" providerId="ADAL" clId="{535256AF-9B7C-4CAD-9FAE-A2773A0CA0FB}" dt="2025-01-15T18:42:33.362" v="737"/>
          <ac:picMkLst>
            <pc:docMk/>
            <pc:sldMk cId="1088869911" sldId="275"/>
            <ac:picMk id="33" creationId="{0417D7B4-225B-263A-070E-1DF2E3062724}"/>
          </ac:picMkLst>
        </pc:picChg>
        <pc:picChg chg="add del mod">
          <ac:chgData name="Conroy, Kimberly J." userId="5d0bfce3-9247-4042-8ca7-1ac28a70a8ee" providerId="ADAL" clId="{535256AF-9B7C-4CAD-9FAE-A2773A0CA0FB}" dt="2025-01-15T18:42:36.942" v="739"/>
          <ac:picMkLst>
            <pc:docMk/>
            <pc:sldMk cId="1088869911" sldId="275"/>
            <ac:picMk id="34" creationId="{122FD073-95E2-A519-5564-617401DE87CD}"/>
          </ac:picMkLst>
        </pc:picChg>
        <pc:picChg chg="add del mod">
          <ac:chgData name="Conroy, Kimberly J." userId="5d0bfce3-9247-4042-8ca7-1ac28a70a8ee" providerId="ADAL" clId="{535256AF-9B7C-4CAD-9FAE-A2773A0CA0FB}" dt="2025-01-13T18:59:07.745" v="687"/>
          <ac:picMkLst>
            <pc:docMk/>
            <pc:sldMk cId="1088869911" sldId="275"/>
            <ac:picMk id="35" creationId="{120B5AF9-CAFF-CB77-E16D-AE799578E50C}"/>
          </ac:picMkLst>
        </pc:picChg>
        <pc:picChg chg="add del mod ord">
          <ac:chgData name="Conroy, Kimberly J." userId="5d0bfce3-9247-4042-8ca7-1ac28a70a8ee" providerId="ADAL" clId="{535256AF-9B7C-4CAD-9FAE-A2773A0CA0FB}" dt="2025-01-15T18:43:01.909" v="740"/>
          <ac:picMkLst>
            <pc:docMk/>
            <pc:sldMk cId="1088869911" sldId="275"/>
            <ac:picMk id="37" creationId="{FA4FA0D5-FF2C-9415-B575-362D206AA5FC}"/>
          </ac:picMkLst>
        </pc:picChg>
        <pc:picChg chg="add del mod">
          <ac:chgData name="Conroy, Kimberly J." userId="5d0bfce3-9247-4042-8ca7-1ac28a70a8ee" providerId="ADAL" clId="{535256AF-9B7C-4CAD-9FAE-A2773A0CA0FB}" dt="2025-01-15T18:43:23.660" v="742"/>
          <ac:picMkLst>
            <pc:docMk/>
            <pc:sldMk cId="1088869911" sldId="275"/>
            <ac:picMk id="38" creationId="{572D243E-C968-6BE0-FCAD-296716E54B2B}"/>
          </ac:picMkLst>
        </pc:picChg>
        <pc:picChg chg="add del mod ord">
          <ac:chgData name="Conroy, Kimberly J." userId="5d0bfce3-9247-4042-8ca7-1ac28a70a8ee" providerId="ADAL" clId="{535256AF-9B7C-4CAD-9FAE-A2773A0CA0FB}" dt="2025-01-13T18:59:35.004" v="688"/>
          <ac:picMkLst>
            <pc:docMk/>
            <pc:sldMk cId="1088869911" sldId="275"/>
            <ac:picMk id="38" creationId="{D94A64BA-F169-D18C-1154-97C74258342D}"/>
          </ac:picMkLst>
        </pc:picChg>
        <pc:picChg chg="add del mod">
          <ac:chgData name="Conroy, Kimberly J." userId="5d0bfce3-9247-4042-8ca7-1ac28a70a8ee" providerId="ADAL" clId="{535256AF-9B7C-4CAD-9FAE-A2773A0CA0FB}" dt="2025-01-13T18:59:37.763" v="690"/>
          <ac:picMkLst>
            <pc:docMk/>
            <pc:sldMk cId="1088869911" sldId="275"/>
            <ac:picMk id="39" creationId="{E4A621A8-5E58-660B-98C8-0A97686193A0}"/>
          </ac:picMkLst>
        </pc:picChg>
        <pc:picChg chg="add del mod ord">
          <ac:chgData name="Conroy, Kimberly J." userId="5d0bfce3-9247-4042-8ca7-1ac28a70a8ee" providerId="ADAL" clId="{535256AF-9B7C-4CAD-9FAE-A2773A0CA0FB}" dt="2025-01-15T18:44:15.234" v="743"/>
          <ac:picMkLst>
            <pc:docMk/>
            <pc:sldMk cId="1088869911" sldId="275"/>
            <ac:picMk id="41" creationId="{C0946DFF-8E6E-3355-FBED-AA906A559BED}"/>
          </ac:picMkLst>
        </pc:picChg>
        <pc:picChg chg="add del mod">
          <ac:chgData name="Conroy, Kimberly J." userId="5d0bfce3-9247-4042-8ca7-1ac28a70a8ee" providerId="ADAL" clId="{535256AF-9B7C-4CAD-9FAE-A2773A0CA0FB}" dt="2025-01-15T18:44:55.714" v="745"/>
          <ac:picMkLst>
            <pc:docMk/>
            <pc:sldMk cId="1088869911" sldId="275"/>
            <ac:picMk id="42" creationId="{34C402C5-58C5-CC91-D679-C15ABED3ED65}"/>
          </ac:picMkLst>
        </pc:picChg>
        <pc:picChg chg="add del mod ord">
          <ac:chgData name="Conroy, Kimberly J." userId="5d0bfce3-9247-4042-8ca7-1ac28a70a8ee" providerId="ADAL" clId="{535256AF-9B7C-4CAD-9FAE-A2773A0CA0FB}" dt="2025-01-13T19:00:28.066" v="691"/>
          <ac:picMkLst>
            <pc:docMk/>
            <pc:sldMk cId="1088869911" sldId="275"/>
            <ac:picMk id="42" creationId="{9E7FEB96-317D-EE11-3538-393EF597EAF3}"/>
          </ac:picMkLst>
        </pc:picChg>
        <pc:picChg chg="add del mod">
          <ac:chgData name="Conroy, Kimberly J." userId="5d0bfce3-9247-4042-8ca7-1ac28a70a8ee" providerId="ADAL" clId="{535256AF-9B7C-4CAD-9FAE-A2773A0CA0FB}" dt="2025-01-15T18:35:27.655" v="727"/>
          <ac:picMkLst>
            <pc:docMk/>
            <pc:sldMk cId="1088869911" sldId="275"/>
            <ac:picMk id="43" creationId="{496E80FD-42CF-B116-A5DA-50C66AD0856E}"/>
          </ac:picMkLst>
        </pc:picChg>
        <pc:picChg chg="add del mod ord">
          <ac:chgData name="Conroy, Kimberly J." userId="5d0bfce3-9247-4042-8ca7-1ac28a70a8ee" providerId="ADAL" clId="{535256AF-9B7C-4CAD-9FAE-A2773A0CA0FB}" dt="2025-01-15T18:45:43.738" v="746"/>
          <ac:picMkLst>
            <pc:docMk/>
            <pc:sldMk cId="1088869911" sldId="275"/>
            <ac:picMk id="47" creationId="{20AE70B4-76CB-7AF2-7EE1-01E0DCF88C18}"/>
          </ac:picMkLst>
        </pc:picChg>
        <pc:picChg chg="add del mod">
          <ac:chgData name="Conroy, Kimberly J." userId="5d0bfce3-9247-4042-8ca7-1ac28a70a8ee" providerId="ADAL" clId="{535256AF-9B7C-4CAD-9FAE-A2773A0CA0FB}" dt="2025-01-15T18:47:39.350" v="747"/>
          <ac:picMkLst>
            <pc:docMk/>
            <pc:sldMk cId="1088869911" sldId="275"/>
            <ac:picMk id="48" creationId="{FBE521BD-031E-D621-EFD0-D866ABAD63D0}"/>
          </ac:picMkLst>
        </pc:picChg>
        <pc:picChg chg="add del mod">
          <ac:chgData name="Conroy, Kimberly J." userId="5d0bfce3-9247-4042-8ca7-1ac28a70a8ee" providerId="ADAL" clId="{535256AF-9B7C-4CAD-9FAE-A2773A0CA0FB}" dt="2025-01-15T18:48:39.661" v="750"/>
          <ac:picMkLst>
            <pc:docMk/>
            <pc:sldMk cId="1088869911" sldId="275"/>
            <ac:picMk id="55" creationId="{210DD5A2-F145-CA65-C831-AC683D5C8A37}"/>
          </ac:picMkLst>
        </pc:picChg>
        <pc:picChg chg="add del mod ord">
          <ac:chgData name="Conroy, Kimberly J." userId="5d0bfce3-9247-4042-8ca7-1ac28a70a8ee" providerId="ADAL" clId="{535256AF-9B7C-4CAD-9FAE-A2773A0CA0FB}" dt="2025-01-15T18:49:21.416" v="751"/>
          <ac:picMkLst>
            <pc:docMk/>
            <pc:sldMk cId="1088869911" sldId="275"/>
            <ac:picMk id="58" creationId="{B79EEC32-F313-335C-2FFC-280358A72F58}"/>
          </ac:picMkLst>
        </pc:picChg>
        <pc:picChg chg="add del mod">
          <ac:chgData name="Conroy, Kimberly J." userId="5d0bfce3-9247-4042-8ca7-1ac28a70a8ee" providerId="ADAL" clId="{535256AF-9B7C-4CAD-9FAE-A2773A0CA0FB}" dt="2025-01-15T18:50:18.555" v="753"/>
          <ac:picMkLst>
            <pc:docMk/>
            <pc:sldMk cId="1088869911" sldId="275"/>
            <ac:picMk id="59" creationId="{2F75DFDD-652B-A43F-ED5A-C70004F8BCEC}"/>
          </ac:picMkLst>
        </pc:picChg>
        <pc:picChg chg="add del mod ord">
          <ac:chgData name="Conroy, Kimberly J." userId="5d0bfce3-9247-4042-8ca7-1ac28a70a8ee" providerId="ADAL" clId="{535256AF-9B7C-4CAD-9FAE-A2773A0CA0FB}" dt="2025-01-15T18:51:04.827" v="754"/>
          <ac:picMkLst>
            <pc:docMk/>
            <pc:sldMk cId="1088869911" sldId="275"/>
            <ac:picMk id="62" creationId="{0B48C274-B37E-B217-E715-DFA4CE4D4CB1}"/>
          </ac:picMkLst>
        </pc:picChg>
        <pc:picChg chg="add mod">
          <ac:chgData name="Conroy, Kimberly J." userId="5d0bfce3-9247-4042-8ca7-1ac28a70a8ee" providerId="ADAL" clId="{535256AF-9B7C-4CAD-9FAE-A2773A0CA0FB}" dt="2025-01-15T18:51:04.827" v="754"/>
          <ac:picMkLst>
            <pc:docMk/>
            <pc:sldMk cId="1088869911" sldId="275"/>
            <ac:picMk id="63" creationId="{B94DC86E-CF9A-699E-D44F-B12AA545405B}"/>
          </ac:picMkLst>
        </pc:picChg>
      </pc:sldChg>
      <pc:sldChg chg="addSp delSp modSp mod modTransition modAnim">
        <pc:chgData name="Conroy, Kimberly J." userId="5d0bfce3-9247-4042-8ca7-1ac28a70a8ee" providerId="ADAL" clId="{535256AF-9B7C-4CAD-9FAE-A2773A0CA0FB}" dt="2025-01-13T18:58:01.059" v="684"/>
        <pc:sldMkLst>
          <pc:docMk/>
          <pc:sldMk cId="2847216253" sldId="276"/>
        </pc:sldMkLst>
        <pc:picChg chg="add del mod">
          <ac:chgData name="Conroy, Kimberly J." userId="5d0bfce3-9247-4042-8ca7-1ac28a70a8ee" providerId="ADAL" clId="{535256AF-9B7C-4CAD-9FAE-A2773A0CA0FB}" dt="2025-01-13T18:52:58.560" v="663"/>
          <ac:picMkLst>
            <pc:docMk/>
            <pc:sldMk cId="2847216253" sldId="276"/>
            <ac:picMk id="34" creationId="{218D70CB-7CE1-A6C0-2F15-0850140A1144}"/>
          </ac:picMkLst>
        </pc:picChg>
        <pc:picChg chg="add del mod ord">
          <ac:chgData name="Conroy, Kimberly J." userId="5d0bfce3-9247-4042-8ca7-1ac28a70a8ee" providerId="ADAL" clId="{535256AF-9B7C-4CAD-9FAE-A2773A0CA0FB}" dt="2025-01-13T18:53:20.308" v="664"/>
          <ac:picMkLst>
            <pc:docMk/>
            <pc:sldMk cId="2847216253" sldId="276"/>
            <ac:picMk id="38" creationId="{A2FE1437-5C45-F5BE-DF3D-517201C642BC}"/>
          </ac:picMkLst>
        </pc:picChg>
        <pc:picChg chg="add del mod">
          <ac:chgData name="Conroy, Kimberly J." userId="5d0bfce3-9247-4042-8ca7-1ac28a70a8ee" providerId="ADAL" clId="{535256AF-9B7C-4CAD-9FAE-A2773A0CA0FB}" dt="2025-01-13T18:53:35.290" v="666"/>
          <ac:picMkLst>
            <pc:docMk/>
            <pc:sldMk cId="2847216253" sldId="276"/>
            <ac:picMk id="39" creationId="{43AA3D14-9B31-DFD1-754D-D17E3850AF28}"/>
          </ac:picMkLst>
        </pc:picChg>
        <pc:picChg chg="add del mod ord">
          <ac:chgData name="Conroy, Kimberly J." userId="5d0bfce3-9247-4042-8ca7-1ac28a70a8ee" providerId="ADAL" clId="{535256AF-9B7C-4CAD-9FAE-A2773A0CA0FB}" dt="2025-01-13T18:53:55.536" v="667"/>
          <ac:picMkLst>
            <pc:docMk/>
            <pc:sldMk cId="2847216253" sldId="276"/>
            <ac:picMk id="43" creationId="{730B1D9C-E33C-2662-799A-AFDE87E48A73}"/>
          </ac:picMkLst>
        </pc:picChg>
        <pc:picChg chg="add del mod">
          <ac:chgData name="Conroy, Kimberly J." userId="5d0bfce3-9247-4042-8ca7-1ac28a70a8ee" providerId="ADAL" clId="{535256AF-9B7C-4CAD-9FAE-A2773A0CA0FB}" dt="2025-01-13T18:54:05.235" v="669"/>
          <ac:picMkLst>
            <pc:docMk/>
            <pc:sldMk cId="2847216253" sldId="276"/>
            <ac:picMk id="44" creationId="{717118C2-567F-A6CB-C45A-1D5717E413C2}"/>
          </ac:picMkLst>
        </pc:picChg>
        <pc:picChg chg="add del mod ord">
          <ac:chgData name="Conroy, Kimberly J." userId="5d0bfce3-9247-4042-8ca7-1ac28a70a8ee" providerId="ADAL" clId="{535256AF-9B7C-4CAD-9FAE-A2773A0CA0FB}" dt="2025-01-13T18:54:26.278" v="670"/>
          <ac:picMkLst>
            <pc:docMk/>
            <pc:sldMk cId="2847216253" sldId="276"/>
            <ac:picMk id="48" creationId="{9022A0BB-E626-FA1C-EE34-94AD545DCD30}"/>
          </ac:picMkLst>
        </pc:picChg>
        <pc:picChg chg="add del mod">
          <ac:chgData name="Conroy, Kimberly J." userId="5d0bfce3-9247-4042-8ca7-1ac28a70a8ee" providerId="ADAL" clId="{535256AF-9B7C-4CAD-9FAE-A2773A0CA0FB}" dt="2025-01-13T18:54:37.084" v="672"/>
          <ac:picMkLst>
            <pc:docMk/>
            <pc:sldMk cId="2847216253" sldId="276"/>
            <ac:picMk id="49" creationId="{761590A5-B541-4934-C4D0-CDD753BEF441}"/>
          </ac:picMkLst>
        </pc:picChg>
        <pc:picChg chg="add del mod ord">
          <ac:chgData name="Conroy, Kimberly J." userId="5d0bfce3-9247-4042-8ca7-1ac28a70a8ee" providerId="ADAL" clId="{535256AF-9B7C-4CAD-9FAE-A2773A0CA0FB}" dt="2025-01-13T18:54:57.996" v="673"/>
          <ac:picMkLst>
            <pc:docMk/>
            <pc:sldMk cId="2847216253" sldId="276"/>
            <ac:picMk id="52" creationId="{E6CCA85E-24FF-62FB-7D40-28B32FAE8A7B}"/>
          </ac:picMkLst>
        </pc:picChg>
        <pc:picChg chg="add del mod">
          <ac:chgData name="Conroy, Kimberly J." userId="5d0bfce3-9247-4042-8ca7-1ac28a70a8ee" providerId="ADAL" clId="{535256AF-9B7C-4CAD-9FAE-A2773A0CA0FB}" dt="2025-01-13T18:55:24.166" v="674"/>
          <ac:picMkLst>
            <pc:docMk/>
            <pc:sldMk cId="2847216253" sldId="276"/>
            <ac:picMk id="53" creationId="{D4574909-77D1-3384-CE36-984AF60ED42D}"/>
          </ac:picMkLst>
        </pc:picChg>
        <pc:picChg chg="add del mod">
          <ac:chgData name="Conroy, Kimberly J." userId="5d0bfce3-9247-4042-8ca7-1ac28a70a8ee" providerId="ADAL" clId="{535256AF-9B7C-4CAD-9FAE-A2773A0CA0FB}" dt="2025-01-13T18:56:09.157" v="677"/>
          <ac:picMkLst>
            <pc:docMk/>
            <pc:sldMk cId="2847216253" sldId="276"/>
            <ac:picMk id="59" creationId="{7E4D11F0-EBB7-A87A-895D-D0C4A9994F57}"/>
          </ac:picMkLst>
        </pc:picChg>
        <pc:picChg chg="add del mod ord">
          <ac:chgData name="Conroy, Kimberly J." userId="5d0bfce3-9247-4042-8ca7-1ac28a70a8ee" providerId="ADAL" clId="{535256AF-9B7C-4CAD-9FAE-A2773A0CA0FB}" dt="2025-01-13T18:56:29.358" v="678"/>
          <ac:picMkLst>
            <pc:docMk/>
            <pc:sldMk cId="2847216253" sldId="276"/>
            <ac:picMk id="63" creationId="{FADA2F09-C280-2A58-4036-D1201615D217}"/>
          </ac:picMkLst>
        </pc:picChg>
        <pc:picChg chg="add del mod">
          <ac:chgData name="Conroy, Kimberly J." userId="5d0bfce3-9247-4042-8ca7-1ac28a70a8ee" providerId="ADAL" clId="{535256AF-9B7C-4CAD-9FAE-A2773A0CA0FB}" dt="2025-01-13T18:56:42.364" v="680"/>
          <ac:picMkLst>
            <pc:docMk/>
            <pc:sldMk cId="2847216253" sldId="276"/>
            <ac:picMk id="64" creationId="{B5DC76EC-B29C-70A8-779C-20DD1ADB4136}"/>
          </ac:picMkLst>
        </pc:picChg>
        <pc:picChg chg="add del mod ord">
          <ac:chgData name="Conroy, Kimberly J." userId="5d0bfce3-9247-4042-8ca7-1ac28a70a8ee" providerId="ADAL" clId="{535256AF-9B7C-4CAD-9FAE-A2773A0CA0FB}" dt="2025-01-13T18:57:03.665" v="681"/>
          <ac:picMkLst>
            <pc:docMk/>
            <pc:sldMk cId="2847216253" sldId="276"/>
            <ac:picMk id="68" creationId="{679BB213-3E96-79DD-9169-7D57CDFA8A81}"/>
          </ac:picMkLst>
        </pc:picChg>
        <pc:picChg chg="add del mod">
          <ac:chgData name="Conroy, Kimberly J." userId="5d0bfce3-9247-4042-8ca7-1ac28a70a8ee" providerId="ADAL" clId="{535256AF-9B7C-4CAD-9FAE-A2773A0CA0FB}" dt="2025-01-13T18:57:39.268" v="683"/>
          <ac:picMkLst>
            <pc:docMk/>
            <pc:sldMk cId="2847216253" sldId="276"/>
            <ac:picMk id="69" creationId="{D470A4A6-B10F-F5F5-5CF2-E9ED809A814D}"/>
          </ac:picMkLst>
        </pc:picChg>
        <pc:picChg chg="add del mod ord">
          <ac:chgData name="Conroy, Kimberly J." userId="5d0bfce3-9247-4042-8ca7-1ac28a70a8ee" providerId="ADAL" clId="{535256AF-9B7C-4CAD-9FAE-A2773A0CA0FB}" dt="2025-01-13T18:58:01.059" v="684"/>
          <ac:picMkLst>
            <pc:docMk/>
            <pc:sldMk cId="2847216253" sldId="276"/>
            <ac:picMk id="75" creationId="{4076FB0D-253A-3E71-A6E6-136EB20902B3}"/>
          </ac:picMkLst>
        </pc:picChg>
        <pc:picChg chg="add mod">
          <ac:chgData name="Conroy, Kimberly J." userId="5d0bfce3-9247-4042-8ca7-1ac28a70a8ee" providerId="ADAL" clId="{535256AF-9B7C-4CAD-9FAE-A2773A0CA0FB}" dt="2025-01-13T18:58:01.059" v="684"/>
          <ac:picMkLst>
            <pc:docMk/>
            <pc:sldMk cId="2847216253" sldId="276"/>
            <ac:picMk id="76" creationId="{4F9A0415-EAE6-40B4-7B18-0B0ABB3D906F}"/>
          </ac:picMkLst>
        </pc:picChg>
      </pc:sldChg>
      <pc:sldChg chg="addSp delSp modSp mod modTransition modAnim">
        <pc:chgData name="Conroy, Kimberly J." userId="5d0bfce3-9247-4042-8ca7-1ac28a70a8ee" providerId="ADAL" clId="{535256AF-9B7C-4CAD-9FAE-A2773A0CA0FB}" dt="2025-01-15T16:21:00.042" v="707"/>
        <pc:sldMkLst>
          <pc:docMk/>
          <pc:sldMk cId="3226131849" sldId="277"/>
        </pc:sldMkLst>
        <pc:picChg chg="add del mod">
          <ac:chgData name="Conroy, Kimberly J." userId="5d0bfce3-9247-4042-8ca7-1ac28a70a8ee" providerId="ADAL" clId="{535256AF-9B7C-4CAD-9FAE-A2773A0CA0FB}" dt="2025-01-15T16:20:21.927" v="706"/>
          <ac:picMkLst>
            <pc:docMk/>
            <pc:sldMk cId="3226131849" sldId="277"/>
            <ac:picMk id="13" creationId="{68CAD680-E2F2-7D68-E5CC-96470A9E292C}"/>
          </ac:picMkLst>
        </pc:picChg>
        <pc:picChg chg="add del mod ord">
          <ac:chgData name="Conroy, Kimberly J." userId="5d0bfce3-9247-4042-8ca7-1ac28a70a8ee" providerId="ADAL" clId="{535256AF-9B7C-4CAD-9FAE-A2773A0CA0FB}" dt="2025-01-15T16:21:00.042" v="707"/>
          <ac:picMkLst>
            <pc:docMk/>
            <pc:sldMk cId="3226131849" sldId="277"/>
            <ac:picMk id="19" creationId="{682BB1A6-DDEE-C46A-B80D-D6153CB6D3DD}"/>
          </ac:picMkLst>
        </pc:picChg>
        <pc:picChg chg="add mod">
          <ac:chgData name="Conroy, Kimberly J." userId="5d0bfce3-9247-4042-8ca7-1ac28a70a8ee" providerId="ADAL" clId="{535256AF-9B7C-4CAD-9FAE-A2773A0CA0FB}" dt="2025-01-15T16:21:00.042" v="707"/>
          <ac:picMkLst>
            <pc:docMk/>
            <pc:sldMk cId="3226131849" sldId="277"/>
            <ac:picMk id="20" creationId="{840732E4-3E9C-170C-3C95-283FE2B1FA61}"/>
          </ac:picMkLst>
        </pc:picChg>
      </pc:sldChg>
    </pc:docChg>
  </pc:docChgLst>
  <pc:docChgLst>
    <pc:chgData name="Conroy, Kimberly J." userId="5d0bfce3-9247-4042-8ca7-1ac28a70a8ee" providerId="ADAL" clId="{77372BFB-6264-4C64-A305-27FC9BF888AA}"/>
    <pc:docChg chg="undo custSel delSld modSld">
      <pc:chgData name="Conroy, Kimberly J." userId="5d0bfce3-9247-4042-8ca7-1ac28a70a8ee" providerId="ADAL" clId="{77372BFB-6264-4C64-A305-27FC9BF888AA}" dt="2024-11-18T14:38:08.747" v="8232" actId="478"/>
      <pc:docMkLst>
        <pc:docMk/>
      </pc:docMkLst>
      <pc:sldChg chg="addSp delSp modSp mod modTransition delAnim modAnim modNotesTx">
        <pc:chgData name="Conroy, Kimberly J." userId="5d0bfce3-9247-4042-8ca7-1ac28a70a8ee" providerId="ADAL" clId="{77372BFB-6264-4C64-A305-27FC9BF888AA}" dt="2024-11-04T18:29:10.424" v="7623"/>
        <pc:sldMkLst>
          <pc:docMk/>
          <pc:sldMk cId="976708405" sldId="256"/>
        </pc:sldMkLst>
        <pc:spChg chg="mod">
          <ac:chgData name="Conroy, Kimberly J." userId="5d0bfce3-9247-4042-8ca7-1ac28a70a8ee" providerId="ADAL" clId="{77372BFB-6264-4C64-A305-27FC9BF888AA}" dt="2024-11-04T18:27:18.347" v="7616" actId="1035"/>
          <ac:spMkLst>
            <pc:docMk/>
            <pc:sldMk cId="976708405" sldId="256"/>
            <ac:spMk id="6" creationId="{60EF276B-392D-10E8-A6C1-5DB1AB034EB9}"/>
          </ac:spMkLst>
        </pc:spChg>
        <pc:picChg chg="add del mod">
          <ac:chgData name="Conroy, Kimberly J." userId="5d0bfce3-9247-4042-8ca7-1ac28a70a8ee" providerId="ADAL" clId="{77372BFB-6264-4C64-A305-27FC9BF888AA}" dt="2024-10-22T20:13:34.176" v="196" actId="478"/>
          <ac:picMkLst>
            <pc:docMk/>
            <pc:sldMk cId="976708405" sldId="256"/>
            <ac:picMk id="7" creationId="{530BC1E6-B221-B6F3-C7F4-5E366C58F8E5}"/>
          </ac:picMkLst>
        </pc:picChg>
        <pc:picChg chg="add del mod">
          <ac:chgData name="Conroy, Kimberly J." userId="5d0bfce3-9247-4042-8ca7-1ac28a70a8ee" providerId="ADAL" clId="{77372BFB-6264-4C64-A305-27FC9BF888AA}" dt="2024-11-04T18:27:56.165" v="7619"/>
          <ac:picMkLst>
            <pc:docMk/>
            <pc:sldMk cId="976708405" sldId="256"/>
            <ac:picMk id="8" creationId="{BF1B95FD-CD41-563D-0205-EFB6991405E8}"/>
          </ac:picMkLst>
        </pc:picChg>
        <pc:picChg chg="add del mod ord">
          <ac:chgData name="Conroy, Kimberly J." userId="5d0bfce3-9247-4042-8ca7-1ac28a70a8ee" providerId="ADAL" clId="{77372BFB-6264-4C64-A305-27FC9BF888AA}" dt="2024-11-04T18:28:31.874" v="7620"/>
          <ac:picMkLst>
            <pc:docMk/>
            <pc:sldMk cId="976708405" sldId="256"/>
            <ac:picMk id="13" creationId="{4B7A7EB6-6FF0-C8A4-B9A7-BE45BF1CC9AE}"/>
          </ac:picMkLst>
        </pc:picChg>
        <pc:picChg chg="add del mod">
          <ac:chgData name="Conroy, Kimberly J." userId="5d0bfce3-9247-4042-8ca7-1ac28a70a8ee" providerId="ADAL" clId="{77372BFB-6264-4C64-A305-27FC9BF888AA}" dt="2024-10-22T20:15:45.332" v="333"/>
          <ac:picMkLst>
            <pc:docMk/>
            <pc:sldMk cId="976708405" sldId="256"/>
            <ac:picMk id="13" creationId="{9D9F143D-DE02-D121-1764-4461BD899178}"/>
          </ac:picMkLst>
        </pc:picChg>
        <pc:picChg chg="add del mod">
          <ac:chgData name="Conroy, Kimberly J." userId="5d0bfce3-9247-4042-8ca7-1ac28a70a8ee" providerId="ADAL" clId="{77372BFB-6264-4C64-A305-27FC9BF888AA}" dt="2024-11-04T18:28:35.564" v="7622"/>
          <ac:picMkLst>
            <pc:docMk/>
            <pc:sldMk cId="976708405" sldId="256"/>
            <ac:picMk id="15" creationId="{8E729182-B9CB-294C-1CBD-9CAA66D267D5}"/>
          </ac:picMkLst>
        </pc:picChg>
        <pc:picChg chg="add del mod">
          <ac:chgData name="Conroy, Kimberly J." userId="5d0bfce3-9247-4042-8ca7-1ac28a70a8ee" providerId="ADAL" clId="{77372BFB-6264-4C64-A305-27FC9BF888AA}" dt="2024-10-23T15:25:48.327" v="5920"/>
          <ac:picMkLst>
            <pc:docMk/>
            <pc:sldMk cId="976708405" sldId="256"/>
            <ac:picMk id="15" creationId="{DB133FBD-AE74-D9C7-EA59-67E4E7EAFFAD}"/>
          </ac:picMkLst>
        </pc:picChg>
        <pc:picChg chg="add del mod ord">
          <ac:chgData name="Conroy, Kimberly J." userId="5d0bfce3-9247-4042-8ca7-1ac28a70a8ee" providerId="ADAL" clId="{77372BFB-6264-4C64-A305-27FC9BF888AA}" dt="2024-11-04T18:29:10.424" v="7623"/>
          <ac:picMkLst>
            <pc:docMk/>
            <pc:sldMk cId="976708405" sldId="256"/>
            <ac:picMk id="19" creationId="{EB274538-4C56-E6D6-4059-BD842FCDAF39}"/>
          </ac:picMkLst>
        </pc:picChg>
        <pc:picChg chg="add mod">
          <ac:chgData name="Conroy, Kimberly J." userId="5d0bfce3-9247-4042-8ca7-1ac28a70a8ee" providerId="ADAL" clId="{77372BFB-6264-4C64-A305-27FC9BF888AA}" dt="2024-11-04T18:29:10.424" v="7623"/>
          <ac:picMkLst>
            <pc:docMk/>
            <pc:sldMk cId="976708405" sldId="256"/>
            <ac:picMk id="20" creationId="{A70064E4-A4B4-DD39-37C7-4BAC0045FCE7}"/>
          </ac:picMkLst>
        </pc:picChg>
      </pc:sldChg>
      <pc:sldChg chg="addSp delSp modSp mod modTransition modAnim modNotesTx">
        <pc:chgData name="Conroy, Kimberly J." userId="5d0bfce3-9247-4042-8ca7-1ac28a70a8ee" providerId="ADAL" clId="{77372BFB-6264-4C64-A305-27FC9BF888AA}" dt="2024-11-05T19:39:30.271" v="8110"/>
        <pc:sldMkLst>
          <pc:docMk/>
          <pc:sldMk cId="2420186529" sldId="261"/>
        </pc:sldMkLst>
        <pc:spChg chg="mod">
          <ac:chgData name="Conroy, Kimberly J." userId="5d0bfce3-9247-4042-8ca7-1ac28a70a8ee" providerId="ADAL" clId="{77372BFB-6264-4C64-A305-27FC9BF888AA}" dt="2024-11-05T16:09:56.109" v="8100" actId="1035"/>
          <ac:spMkLst>
            <pc:docMk/>
            <pc:sldMk cId="2420186529" sldId="261"/>
            <ac:spMk id="13" creationId="{05507929-8FE6-9D05-478E-051818443F64}"/>
          </ac:spMkLst>
        </pc:spChg>
        <pc:picChg chg="add del mod">
          <ac:chgData name="Conroy, Kimberly J." userId="5d0bfce3-9247-4042-8ca7-1ac28a70a8ee" providerId="ADAL" clId="{77372BFB-6264-4C64-A305-27FC9BF888AA}" dt="2024-10-23T15:25:48.327" v="5920"/>
          <ac:picMkLst>
            <pc:docMk/>
            <pc:sldMk cId="2420186529" sldId="261"/>
            <ac:picMk id="3" creationId="{82972FF5-C4A7-4BAF-BB9F-D575DE714D2E}"/>
          </ac:picMkLst>
        </pc:picChg>
        <pc:picChg chg="add del mod">
          <ac:chgData name="Conroy, Kimberly J." userId="5d0bfce3-9247-4042-8ca7-1ac28a70a8ee" providerId="ADAL" clId="{77372BFB-6264-4C64-A305-27FC9BF888AA}" dt="2024-11-05T19:30:57.606" v="8107"/>
          <ac:picMkLst>
            <pc:docMk/>
            <pc:sldMk cId="2420186529" sldId="261"/>
            <ac:picMk id="4" creationId="{340F57F9-BBB1-2DF1-CFF1-2BCF8ABB20A5}"/>
          </ac:picMkLst>
        </pc:picChg>
        <pc:picChg chg="add del mod ord">
          <ac:chgData name="Conroy, Kimberly J." userId="5d0bfce3-9247-4042-8ca7-1ac28a70a8ee" providerId="ADAL" clId="{77372BFB-6264-4C64-A305-27FC9BF888AA}" dt="2024-11-05T19:31:36.659" v="8108"/>
          <ac:picMkLst>
            <pc:docMk/>
            <pc:sldMk cId="2420186529" sldId="261"/>
            <ac:picMk id="9" creationId="{F48B5816-4B0F-12A7-E7AF-6B788385AC53}"/>
          </ac:picMkLst>
        </pc:picChg>
        <pc:picChg chg="add del mod">
          <ac:chgData name="Conroy, Kimberly J." userId="5d0bfce3-9247-4042-8ca7-1ac28a70a8ee" providerId="ADAL" clId="{77372BFB-6264-4C64-A305-27FC9BF888AA}" dt="2024-11-05T19:38:29.433" v="8109"/>
          <ac:picMkLst>
            <pc:docMk/>
            <pc:sldMk cId="2420186529" sldId="261"/>
            <ac:picMk id="11" creationId="{F2D8C75A-E593-4AE0-3325-941A9F687B78}"/>
          </ac:picMkLst>
        </pc:picChg>
        <pc:picChg chg="add del mod">
          <ac:chgData name="Conroy, Kimberly J." userId="5d0bfce3-9247-4042-8ca7-1ac28a70a8ee" providerId="ADAL" clId="{77372BFB-6264-4C64-A305-27FC9BF888AA}" dt="2024-11-04T18:35:12.112" v="7645"/>
          <ac:picMkLst>
            <pc:docMk/>
            <pc:sldMk cId="2420186529" sldId="261"/>
            <ac:picMk id="17" creationId="{052D4C80-7429-ABCC-E231-0B398D1A2D1B}"/>
          </ac:picMkLst>
        </pc:picChg>
        <pc:picChg chg="add del mod ord">
          <ac:chgData name="Conroy, Kimberly J." userId="5d0bfce3-9247-4042-8ca7-1ac28a70a8ee" providerId="ADAL" clId="{77372BFB-6264-4C64-A305-27FC9BF888AA}" dt="2024-11-04T18:35:55.434" v="7646"/>
          <ac:picMkLst>
            <pc:docMk/>
            <pc:sldMk cId="2420186529" sldId="261"/>
            <ac:picMk id="20" creationId="{4E28D8C4-A976-86A9-BA64-64C78D00B805}"/>
          </ac:picMkLst>
        </pc:picChg>
        <pc:picChg chg="add del mod">
          <ac:chgData name="Conroy, Kimberly J." userId="5d0bfce3-9247-4042-8ca7-1ac28a70a8ee" providerId="ADAL" clId="{77372BFB-6264-4C64-A305-27FC9BF888AA}" dt="2024-11-05T19:25:00.501" v="8101"/>
          <ac:picMkLst>
            <pc:docMk/>
            <pc:sldMk cId="2420186529" sldId="261"/>
            <ac:picMk id="21" creationId="{3D849B88-1E23-D7DB-99D1-F5FEE6434885}"/>
          </ac:picMkLst>
        </pc:picChg>
        <pc:picChg chg="add mod">
          <ac:chgData name="Conroy, Kimberly J." userId="5d0bfce3-9247-4042-8ca7-1ac28a70a8ee" providerId="ADAL" clId="{77372BFB-6264-4C64-A305-27FC9BF888AA}" dt="2024-11-05T19:39:30.271" v="8110"/>
          <ac:picMkLst>
            <pc:docMk/>
            <pc:sldMk cId="2420186529" sldId="261"/>
            <ac:picMk id="22" creationId="{68BF9C3B-4A04-1D62-FA3E-2DDCDFAA55CA}"/>
          </ac:picMkLst>
        </pc:picChg>
      </pc:sldChg>
      <pc:sldChg chg="addSp modSp modTransition modNotesTx">
        <pc:chgData name="Conroy, Kimberly J." userId="5d0bfce3-9247-4042-8ca7-1ac28a70a8ee" providerId="ADAL" clId="{77372BFB-6264-4C64-A305-27FC9BF888AA}" dt="2024-11-04T18:38:53.446" v="7647"/>
        <pc:sldMkLst>
          <pc:docMk/>
          <pc:sldMk cId="3135168311" sldId="262"/>
        </pc:sldMkLst>
        <pc:picChg chg="add mod">
          <ac:chgData name="Conroy, Kimberly J." userId="5d0bfce3-9247-4042-8ca7-1ac28a70a8ee" providerId="ADAL" clId="{77372BFB-6264-4C64-A305-27FC9BF888AA}" dt="2024-11-04T18:38:53.446" v="7647"/>
          <ac:picMkLst>
            <pc:docMk/>
            <pc:sldMk cId="3135168311" sldId="262"/>
            <ac:picMk id="4" creationId="{125E568F-5779-A042-2E26-4EFB4689FF19}"/>
          </ac:picMkLst>
        </pc:picChg>
      </pc:sldChg>
      <pc:sldChg chg="addSp delSp modSp mod modTransition modAnim modNotesTx">
        <pc:chgData name="Conroy, Kimberly J." userId="5d0bfce3-9247-4042-8ca7-1ac28a70a8ee" providerId="ADAL" clId="{77372BFB-6264-4C64-A305-27FC9BF888AA}" dt="2024-11-06T22:57:22.598" v="8151"/>
        <pc:sldMkLst>
          <pc:docMk/>
          <pc:sldMk cId="2585445689" sldId="263"/>
        </pc:sldMkLst>
        <pc:spChg chg="mod">
          <ac:chgData name="Conroy, Kimberly J." userId="5d0bfce3-9247-4042-8ca7-1ac28a70a8ee" providerId="ADAL" clId="{77372BFB-6264-4C64-A305-27FC9BF888AA}" dt="2024-10-22T18:28:05.364" v="194" actId="20577"/>
          <ac:spMkLst>
            <pc:docMk/>
            <pc:sldMk cId="2585445689" sldId="263"/>
            <ac:spMk id="5" creationId="{0CFC25FE-1D9C-ED27-0064-4871E4E19BCE}"/>
          </ac:spMkLst>
        </pc:spChg>
        <pc:picChg chg="add del mod">
          <ac:chgData name="Conroy, Kimberly J." userId="5d0bfce3-9247-4042-8ca7-1ac28a70a8ee" providerId="ADAL" clId="{77372BFB-6264-4C64-A305-27FC9BF888AA}" dt="2024-11-06T22:47:12.344" v="8126"/>
          <ac:picMkLst>
            <pc:docMk/>
            <pc:sldMk cId="2585445689" sldId="263"/>
            <ac:picMk id="3" creationId="{995C8140-FECF-57A2-4347-021F720C8FC2}"/>
          </ac:picMkLst>
        </pc:picChg>
        <pc:picChg chg="del">
          <ac:chgData name="Conroy, Kimberly J." userId="5d0bfce3-9247-4042-8ca7-1ac28a70a8ee" providerId="ADAL" clId="{77372BFB-6264-4C64-A305-27FC9BF888AA}" dt="2024-11-04T18:50:07.582" v="7835" actId="478"/>
          <ac:picMkLst>
            <pc:docMk/>
            <pc:sldMk cId="2585445689" sldId="263"/>
            <ac:picMk id="4" creationId="{A5E536C4-899B-9E42-B33F-50DB7CC4DEAB}"/>
          </ac:picMkLst>
        </pc:picChg>
        <pc:picChg chg="add del mod">
          <ac:chgData name="Conroy, Kimberly J." userId="5d0bfce3-9247-4042-8ca7-1ac28a70a8ee" providerId="ADAL" clId="{77372BFB-6264-4C64-A305-27FC9BF888AA}" dt="2024-11-06T22:48:06.756" v="8130"/>
          <ac:picMkLst>
            <pc:docMk/>
            <pc:sldMk cId="2585445689" sldId="263"/>
            <ac:picMk id="7" creationId="{F0DE5F11-D79A-75DF-3D3B-5113A9915031}"/>
          </ac:picMkLst>
        </pc:picChg>
        <pc:picChg chg="add mod">
          <ac:chgData name="Conroy, Kimberly J." userId="5d0bfce3-9247-4042-8ca7-1ac28a70a8ee" providerId="ADAL" clId="{77372BFB-6264-4C64-A305-27FC9BF888AA}" dt="2024-11-04T18:50:22.126" v="7839" actId="14100"/>
          <ac:picMkLst>
            <pc:docMk/>
            <pc:sldMk cId="2585445689" sldId="263"/>
            <ac:picMk id="13" creationId="{F9433D5C-4542-FFDC-1FBA-9C8D047DF354}"/>
          </ac:picMkLst>
        </pc:picChg>
        <pc:picChg chg="add del mod">
          <ac:chgData name="Conroy, Kimberly J." userId="5d0bfce3-9247-4042-8ca7-1ac28a70a8ee" providerId="ADAL" clId="{77372BFB-6264-4C64-A305-27FC9BF888AA}" dt="2024-11-06T22:48:35.023" v="8132"/>
          <ac:picMkLst>
            <pc:docMk/>
            <pc:sldMk cId="2585445689" sldId="263"/>
            <ac:picMk id="18" creationId="{8FF9A979-0212-BB4C-0571-484D90803609}"/>
          </ac:picMkLst>
        </pc:picChg>
        <pc:picChg chg="add del mod">
          <ac:chgData name="Conroy, Kimberly J." userId="5d0bfce3-9247-4042-8ca7-1ac28a70a8ee" providerId="ADAL" clId="{77372BFB-6264-4C64-A305-27FC9BF888AA}" dt="2024-11-06T22:51:35.176" v="8136"/>
          <ac:picMkLst>
            <pc:docMk/>
            <pc:sldMk cId="2585445689" sldId="263"/>
            <ac:picMk id="23" creationId="{E2F992ED-AC63-F027-04D1-E9AF2F158C83}"/>
          </ac:picMkLst>
        </pc:picChg>
        <pc:picChg chg="add del mod ord">
          <ac:chgData name="Conroy, Kimberly J." userId="5d0bfce3-9247-4042-8ca7-1ac28a70a8ee" providerId="ADAL" clId="{77372BFB-6264-4C64-A305-27FC9BF888AA}" dt="2024-11-06T22:51:57.385" v="8137"/>
          <ac:picMkLst>
            <pc:docMk/>
            <pc:sldMk cId="2585445689" sldId="263"/>
            <ac:picMk id="26" creationId="{F440F423-4DCD-1757-CCEC-B8DC3360720E}"/>
          </ac:picMkLst>
        </pc:picChg>
        <pc:picChg chg="add del mod">
          <ac:chgData name="Conroy, Kimberly J." userId="5d0bfce3-9247-4042-8ca7-1ac28a70a8ee" providerId="ADAL" clId="{77372BFB-6264-4C64-A305-27FC9BF888AA}" dt="2024-11-06T22:51:59.850" v="8139"/>
          <ac:picMkLst>
            <pc:docMk/>
            <pc:sldMk cId="2585445689" sldId="263"/>
            <ac:picMk id="27" creationId="{BE638E6F-9764-424A-B44F-DB33A271C00C}"/>
          </ac:picMkLst>
        </pc:picChg>
        <pc:picChg chg="add del mod ord">
          <ac:chgData name="Conroy, Kimberly J." userId="5d0bfce3-9247-4042-8ca7-1ac28a70a8ee" providerId="ADAL" clId="{77372BFB-6264-4C64-A305-27FC9BF888AA}" dt="2024-11-06T22:52:37.556" v="8140"/>
          <ac:picMkLst>
            <pc:docMk/>
            <pc:sldMk cId="2585445689" sldId="263"/>
            <ac:picMk id="30" creationId="{D015B6EF-3762-7EAC-E26C-4E21B0F086CF}"/>
          </ac:picMkLst>
        </pc:picChg>
        <pc:picChg chg="add del mod">
          <ac:chgData name="Conroy, Kimberly J." userId="5d0bfce3-9247-4042-8ca7-1ac28a70a8ee" providerId="ADAL" clId="{77372BFB-6264-4C64-A305-27FC9BF888AA}" dt="2024-11-06T22:52:40.698" v="8142"/>
          <ac:picMkLst>
            <pc:docMk/>
            <pc:sldMk cId="2585445689" sldId="263"/>
            <ac:picMk id="31" creationId="{26956C2D-1D51-B613-E249-54E7322C2A32}"/>
          </ac:picMkLst>
        </pc:picChg>
        <pc:picChg chg="add del mod ord">
          <ac:chgData name="Conroy, Kimberly J." userId="5d0bfce3-9247-4042-8ca7-1ac28a70a8ee" providerId="ADAL" clId="{77372BFB-6264-4C64-A305-27FC9BF888AA}" dt="2024-11-06T22:53:20.488" v="8143"/>
          <ac:picMkLst>
            <pc:docMk/>
            <pc:sldMk cId="2585445689" sldId="263"/>
            <ac:picMk id="34" creationId="{C9A55C68-B851-B6A7-81BA-F998CC1C26E7}"/>
          </ac:picMkLst>
        </pc:picChg>
        <pc:picChg chg="add del mod">
          <ac:chgData name="Conroy, Kimberly J." userId="5d0bfce3-9247-4042-8ca7-1ac28a70a8ee" providerId="ADAL" clId="{77372BFB-6264-4C64-A305-27FC9BF888AA}" dt="2024-11-06T22:55:06.652" v="8147"/>
          <ac:picMkLst>
            <pc:docMk/>
            <pc:sldMk cId="2585445689" sldId="263"/>
            <ac:picMk id="35" creationId="{1C522569-003E-AC31-EEDB-8059F660619C}"/>
          </ac:picMkLst>
        </pc:picChg>
        <pc:picChg chg="add del mod">
          <ac:chgData name="Conroy, Kimberly J." userId="5d0bfce3-9247-4042-8ca7-1ac28a70a8ee" providerId="ADAL" clId="{77372BFB-6264-4C64-A305-27FC9BF888AA}" dt="2024-11-06T22:56:41.949" v="8150"/>
          <ac:picMkLst>
            <pc:docMk/>
            <pc:sldMk cId="2585445689" sldId="263"/>
            <ac:picMk id="41" creationId="{622A56E1-B4C7-B66B-1010-08109B62C8C5}"/>
          </ac:picMkLst>
        </pc:picChg>
        <pc:picChg chg="add del mod ord">
          <ac:chgData name="Conroy, Kimberly J." userId="5d0bfce3-9247-4042-8ca7-1ac28a70a8ee" providerId="ADAL" clId="{77372BFB-6264-4C64-A305-27FC9BF888AA}" dt="2024-11-06T22:57:22.598" v="8151"/>
          <ac:picMkLst>
            <pc:docMk/>
            <pc:sldMk cId="2585445689" sldId="263"/>
            <ac:picMk id="44" creationId="{9409A492-02EB-8CB6-FEB3-5FCFF3047E4E}"/>
          </ac:picMkLst>
        </pc:picChg>
        <pc:picChg chg="add mod">
          <ac:chgData name="Conroy, Kimberly J." userId="5d0bfce3-9247-4042-8ca7-1ac28a70a8ee" providerId="ADAL" clId="{77372BFB-6264-4C64-A305-27FC9BF888AA}" dt="2024-11-06T22:57:22.598" v="8151"/>
          <ac:picMkLst>
            <pc:docMk/>
            <pc:sldMk cId="2585445689" sldId="263"/>
            <ac:picMk id="45" creationId="{E9C868D1-D1F5-060A-90CA-F1AB2BE8E279}"/>
          </ac:picMkLst>
        </pc:picChg>
      </pc:sldChg>
      <pc:sldChg chg="addSp modSp modTransition modAnim modNotesTx">
        <pc:chgData name="Conroy, Kimberly J." userId="5d0bfce3-9247-4042-8ca7-1ac28a70a8ee" providerId="ADAL" clId="{77372BFB-6264-4C64-A305-27FC9BF888AA}" dt="2024-11-07T14:31:08.004" v="8214"/>
        <pc:sldMkLst>
          <pc:docMk/>
          <pc:sldMk cId="1822628396" sldId="264"/>
        </pc:sldMkLst>
        <pc:spChg chg="mod">
          <ac:chgData name="Conroy, Kimberly J." userId="5d0bfce3-9247-4042-8ca7-1ac28a70a8ee" providerId="ADAL" clId="{77372BFB-6264-4C64-A305-27FC9BF888AA}" dt="2024-10-23T12:37:40.377" v="2219" actId="20577"/>
          <ac:spMkLst>
            <pc:docMk/>
            <pc:sldMk cId="1822628396" sldId="264"/>
            <ac:spMk id="11" creationId="{D65ABA19-4239-BC68-956D-64B7B4D548DD}"/>
          </ac:spMkLst>
        </pc:spChg>
        <pc:spChg chg="mod">
          <ac:chgData name="Conroy, Kimberly J." userId="5d0bfce3-9247-4042-8ca7-1ac28a70a8ee" providerId="ADAL" clId="{77372BFB-6264-4C64-A305-27FC9BF888AA}" dt="2024-10-15T20:23:41.815" v="29" actId="20577"/>
          <ac:spMkLst>
            <pc:docMk/>
            <pc:sldMk cId="1822628396" sldId="264"/>
            <ac:spMk id="13" creationId="{911DA653-B8F0-DDD8-A746-1D4B75D9D5FD}"/>
          </ac:spMkLst>
        </pc:spChg>
        <pc:picChg chg="add mod">
          <ac:chgData name="Conroy, Kimberly J." userId="5d0bfce3-9247-4042-8ca7-1ac28a70a8ee" providerId="ADAL" clId="{77372BFB-6264-4C64-A305-27FC9BF888AA}" dt="2024-11-05T15:05:23.375" v="7869"/>
          <ac:picMkLst>
            <pc:docMk/>
            <pc:sldMk cId="1822628396" sldId="264"/>
            <ac:picMk id="22" creationId="{98E5DCC0-0A9D-447F-0FA1-C6AFD8966A13}"/>
          </ac:picMkLst>
        </pc:picChg>
      </pc:sldChg>
      <pc:sldChg chg="del modNotesTx">
        <pc:chgData name="Conroy, Kimberly J." userId="5d0bfce3-9247-4042-8ca7-1ac28a70a8ee" providerId="ADAL" clId="{77372BFB-6264-4C64-A305-27FC9BF888AA}" dt="2024-10-23T12:57:27.270" v="3715" actId="2696"/>
        <pc:sldMkLst>
          <pc:docMk/>
          <pc:sldMk cId="3437375165" sldId="265"/>
        </pc:sldMkLst>
      </pc:sldChg>
      <pc:sldChg chg="addSp delSp modSp mod modTransition delAnim modAnim modNotesTx">
        <pc:chgData name="Conroy, Kimberly J." userId="5d0bfce3-9247-4042-8ca7-1ac28a70a8ee" providerId="ADAL" clId="{77372BFB-6264-4C64-A305-27FC9BF888AA}" dt="2024-11-18T14:38:08.747" v="8232" actId="478"/>
        <pc:sldMkLst>
          <pc:docMk/>
          <pc:sldMk cId="1551018953" sldId="266"/>
        </pc:sldMkLst>
        <pc:spChg chg="mod">
          <ac:chgData name="Conroy, Kimberly J." userId="5d0bfce3-9247-4042-8ca7-1ac28a70a8ee" providerId="ADAL" clId="{77372BFB-6264-4C64-A305-27FC9BF888AA}" dt="2024-10-22T17:10:09.020" v="108" actId="20577"/>
          <ac:spMkLst>
            <pc:docMk/>
            <pc:sldMk cId="1551018953" sldId="266"/>
            <ac:spMk id="5" creationId="{8E4B4807-663E-73B8-12E7-18C706CE65C6}"/>
          </ac:spMkLst>
        </pc:spChg>
        <pc:spChg chg="mod">
          <ac:chgData name="Conroy, Kimberly J." userId="5d0bfce3-9247-4042-8ca7-1ac28a70a8ee" providerId="ADAL" clId="{77372BFB-6264-4C64-A305-27FC9BF888AA}" dt="2024-10-22T17:13:48.068" v="190" actId="20577"/>
          <ac:spMkLst>
            <pc:docMk/>
            <pc:sldMk cId="1551018953" sldId="266"/>
            <ac:spMk id="11" creationId="{BB705D08-AF6C-5F10-217E-87A9CD874D7F}"/>
          </ac:spMkLst>
        </pc:spChg>
        <pc:spChg chg="mod">
          <ac:chgData name="Conroy, Kimberly J." userId="5d0bfce3-9247-4042-8ca7-1ac28a70a8ee" providerId="ADAL" clId="{77372BFB-6264-4C64-A305-27FC9BF888AA}" dt="2024-11-18T14:38:05.560" v="8231" actId="20577"/>
          <ac:spMkLst>
            <pc:docMk/>
            <pc:sldMk cId="1551018953" sldId="266"/>
            <ac:spMk id="13" creationId="{2F8717F9-9C8F-2EE6-232B-1A888E0B4E88}"/>
          </ac:spMkLst>
        </pc:spChg>
        <pc:picChg chg="add del mod">
          <ac:chgData name="Conroy, Kimberly J." userId="5d0bfce3-9247-4042-8ca7-1ac28a70a8ee" providerId="ADAL" clId="{77372BFB-6264-4C64-A305-27FC9BF888AA}" dt="2024-10-23T15:25:48.327" v="5920"/>
          <ac:picMkLst>
            <pc:docMk/>
            <pc:sldMk cId="1551018953" sldId="266"/>
            <ac:picMk id="9" creationId="{1EDC1047-B5FF-F4DB-7C05-571A676D8797}"/>
          </ac:picMkLst>
        </pc:picChg>
        <pc:picChg chg="add del mod">
          <ac:chgData name="Conroy, Kimberly J." userId="5d0bfce3-9247-4042-8ca7-1ac28a70a8ee" providerId="ADAL" clId="{77372BFB-6264-4C64-A305-27FC9BF888AA}" dt="2024-11-04T18:30:23.643" v="7626"/>
          <ac:picMkLst>
            <pc:docMk/>
            <pc:sldMk cId="1551018953" sldId="266"/>
            <ac:picMk id="9" creationId="{DBEB939C-CD74-858E-6C1D-1A2DB6EE4C40}"/>
          </ac:picMkLst>
        </pc:picChg>
        <pc:picChg chg="add del mod ord">
          <ac:chgData name="Conroy, Kimberly J." userId="5d0bfce3-9247-4042-8ca7-1ac28a70a8ee" providerId="ADAL" clId="{77372BFB-6264-4C64-A305-27FC9BF888AA}" dt="2024-11-04T18:30:53.239" v="7627"/>
          <ac:picMkLst>
            <pc:docMk/>
            <pc:sldMk cId="1551018953" sldId="266"/>
            <ac:picMk id="18" creationId="{751684BE-BB37-971F-2290-42B2696BFDD5}"/>
          </ac:picMkLst>
        </pc:picChg>
        <pc:picChg chg="add del mod">
          <ac:chgData name="Conroy, Kimberly J." userId="5d0bfce3-9247-4042-8ca7-1ac28a70a8ee" providerId="ADAL" clId="{77372BFB-6264-4C64-A305-27FC9BF888AA}" dt="2024-11-04T18:31:35.505" v="7629"/>
          <ac:picMkLst>
            <pc:docMk/>
            <pc:sldMk cId="1551018953" sldId="266"/>
            <ac:picMk id="19" creationId="{937F8A81-C802-97B5-19F7-D97A720D2662}"/>
          </ac:picMkLst>
        </pc:picChg>
        <pc:picChg chg="add del mod ord">
          <ac:chgData name="Conroy, Kimberly J." userId="5d0bfce3-9247-4042-8ca7-1ac28a70a8ee" providerId="ADAL" clId="{77372BFB-6264-4C64-A305-27FC9BF888AA}" dt="2024-11-04T18:32:01.096" v="7630"/>
          <ac:picMkLst>
            <pc:docMk/>
            <pc:sldMk cId="1551018953" sldId="266"/>
            <ac:picMk id="24" creationId="{9E84A0AA-9A24-7A1E-E34B-716BCFA2AD96}"/>
          </ac:picMkLst>
        </pc:picChg>
        <pc:picChg chg="add del mod">
          <ac:chgData name="Conroy, Kimberly J." userId="5d0bfce3-9247-4042-8ca7-1ac28a70a8ee" providerId="ADAL" clId="{77372BFB-6264-4C64-A305-27FC9BF888AA}" dt="2024-11-04T18:32:11.573" v="7632"/>
          <ac:picMkLst>
            <pc:docMk/>
            <pc:sldMk cId="1551018953" sldId="266"/>
            <ac:picMk id="25" creationId="{753FF76A-52B0-A114-D8ED-B6EC80D92281}"/>
          </ac:picMkLst>
        </pc:picChg>
        <pc:picChg chg="add del mod ord">
          <ac:chgData name="Conroy, Kimberly J." userId="5d0bfce3-9247-4042-8ca7-1ac28a70a8ee" providerId="ADAL" clId="{77372BFB-6264-4C64-A305-27FC9BF888AA}" dt="2024-11-04T18:32:41.034" v="7633"/>
          <ac:picMkLst>
            <pc:docMk/>
            <pc:sldMk cId="1551018953" sldId="266"/>
            <ac:picMk id="29" creationId="{7938F137-3BE1-02D5-B99B-7DA3D9FF971C}"/>
          </ac:picMkLst>
        </pc:picChg>
        <pc:picChg chg="add del mod">
          <ac:chgData name="Conroy, Kimberly J." userId="5d0bfce3-9247-4042-8ca7-1ac28a70a8ee" providerId="ADAL" clId="{77372BFB-6264-4C64-A305-27FC9BF888AA}" dt="2024-11-04T18:33:11.758" v="7635"/>
          <ac:picMkLst>
            <pc:docMk/>
            <pc:sldMk cId="1551018953" sldId="266"/>
            <ac:picMk id="30" creationId="{EF8B6C7D-EF51-814C-B06F-F6D8A1D990D2}"/>
          </ac:picMkLst>
        </pc:picChg>
        <pc:picChg chg="add del mod ord">
          <ac:chgData name="Conroy, Kimberly J." userId="5d0bfce3-9247-4042-8ca7-1ac28a70a8ee" providerId="ADAL" clId="{77372BFB-6264-4C64-A305-27FC9BF888AA}" dt="2024-11-04T18:33:30.338" v="7636"/>
          <ac:picMkLst>
            <pc:docMk/>
            <pc:sldMk cId="1551018953" sldId="266"/>
            <ac:picMk id="34" creationId="{A2DEFA02-2B2C-6C0E-DF23-515142FB9BD6}"/>
          </ac:picMkLst>
        </pc:picChg>
        <pc:picChg chg="add del mod">
          <ac:chgData name="Conroy, Kimberly J." userId="5d0bfce3-9247-4042-8ca7-1ac28a70a8ee" providerId="ADAL" clId="{77372BFB-6264-4C64-A305-27FC9BF888AA}" dt="2024-11-04T18:33:33.524" v="7638"/>
          <ac:picMkLst>
            <pc:docMk/>
            <pc:sldMk cId="1551018953" sldId="266"/>
            <ac:picMk id="35" creationId="{73372955-1B56-4C79-EAB7-15567EFFB25F}"/>
          </ac:picMkLst>
        </pc:picChg>
        <pc:picChg chg="add del mod ord">
          <ac:chgData name="Conroy, Kimberly J." userId="5d0bfce3-9247-4042-8ca7-1ac28a70a8ee" providerId="ADAL" clId="{77372BFB-6264-4C64-A305-27FC9BF888AA}" dt="2024-11-04T18:33:42.903" v="7639"/>
          <ac:picMkLst>
            <pc:docMk/>
            <pc:sldMk cId="1551018953" sldId="266"/>
            <ac:picMk id="38" creationId="{624AD1CC-9584-48F6-8876-5667DFC62663}"/>
          </ac:picMkLst>
        </pc:picChg>
        <pc:picChg chg="add del mod">
          <ac:chgData name="Conroy, Kimberly J." userId="5d0bfce3-9247-4042-8ca7-1ac28a70a8ee" providerId="ADAL" clId="{77372BFB-6264-4C64-A305-27FC9BF888AA}" dt="2024-11-04T18:33:46.237" v="7641"/>
          <ac:picMkLst>
            <pc:docMk/>
            <pc:sldMk cId="1551018953" sldId="266"/>
            <ac:picMk id="39" creationId="{63D81639-9DAB-979A-5246-D2D0F27B81A7}"/>
          </ac:picMkLst>
        </pc:picChg>
        <pc:picChg chg="add del mod ord">
          <ac:chgData name="Conroy, Kimberly J." userId="5d0bfce3-9247-4042-8ca7-1ac28a70a8ee" providerId="ADAL" clId="{77372BFB-6264-4C64-A305-27FC9BF888AA}" dt="2024-11-04T18:34:17.930" v="7642"/>
          <ac:picMkLst>
            <pc:docMk/>
            <pc:sldMk cId="1551018953" sldId="266"/>
            <ac:picMk id="42" creationId="{907E92EE-CEEC-D758-9555-F949BE1E5D50}"/>
          </ac:picMkLst>
        </pc:picChg>
        <pc:picChg chg="add del mod">
          <ac:chgData name="Conroy, Kimberly J." userId="5d0bfce3-9247-4042-8ca7-1ac28a70a8ee" providerId="ADAL" clId="{77372BFB-6264-4C64-A305-27FC9BF888AA}" dt="2024-11-18T14:38:08.747" v="8232" actId="478"/>
          <ac:picMkLst>
            <pc:docMk/>
            <pc:sldMk cId="1551018953" sldId="266"/>
            <ac:picMk id="43" creationId="{B941176A-0515-AED5-C5C6-4E32C6E74975}"/>
          </ac:picMkLst>
        </pc:picChg>
      </pc:sldChg>
      <pc:sldChg chg="addSp modSp mod modTransition modNotesTx">
        <pc:chgData name="Conroy, Kimberly J." userId="5d0bfce3-9247-4042-8ca7-1ac28a70a8ee" providerId="ADAL" clId="{77372BFB-6264-4C64-A305-27FC9BF888AA}" dt="2024-11-05T15:59:14.333" v="7974"/>
        <pc:sldMkLst>
          <pc:docMk/>
          <pc:sldMk cId="1866389066" sldId="267"/>
        </pc:sldMkLst>
        <pc:spChg chg="mod">
          <ac:chgData name="Conroy, Kimberly J." userId="5d0bfce3-9247-4042-8ca7-1ac28a70a8ee" providerId="ADAL" clId="{77372BFB-6264-4C64-A305-27FC9BF888AA}" dt="2024-10-23T14:15:37.583" v="5117" actId="20577"/>
          <ac:spMkLst>
            <pc:docMk/>
            <pc:sldMk cId="1866389066" sldId="267"/>
            <ac:spMk id="4" creationId="{2CD54648-69AB-E2FB-99D0-3048DC7801CE}"/>
          </ac:spMkLst>
        </pc:spChg>
        <pc:picChg chg="add mod">
          <ac:chgData name="Conroy, Kimberly J." userId="5d0bfce3-9247-4042-8ca7-1ac28a70a8ee" providerId="ADAL" clId="{77372BFB-6264-4C64-A305-27FC9BF888AA}" dt="2024-11-05T15:59:14.333" v="7974"/>
          <ac:picMkLst>
            <pc:docMk/>
            <pc:sldMk cId="1866389066" sldId="267"/>
            <ac:picMk id="9" creationId="{96B6D855-0259-67AA-BB97-8D9A581471FA}"/>
          </ac:picMkLst>
        </pc:picChg>
      </pc:sldChg>
      <pc:sldChg chg="addSp modSp mod modTransition modNotesTx">
        <pc:chgData name="Conroy, Kimberly J." userId="5d0bfce3-9247-4042-8ca7-1ac28a70a8ee" providerId="ADAL" clId="{77372BFB-6264-4C64-A305-27FC9BF888AA}" dt="2024-11-05T16:02:45.223" v="7978"/>
        <pc:sldMkLst>
          <pc:docMk/>
          <pc:sldMk cId="3322574723" sldId="268"/>
        </pc:sldMkLst>
        <pc:spChg chg="add mod">
          <ac:chgData name="Conroy, Kimberly J." userId="5d0bfce3-9247-4042-8ca7-1ac28a70a8ee" providerId="ADAL" clId="{77372BFB-6264-4C64-A305-27FC9BF888AA}" dt="2024-10-29T11:55:56.738" v="6654" actId="14100"/>
          <ac:spMkLst>
            <pc:docMk/>
            <pc:sldMk cId="3322574723" sldId="268"/>
            <ac:spMk id="2" creationId="{FF009BE4-192F-A4D7-836B-B1595931A9EF}"/>
          </ac:spMkLst>
        </pc:spChg>
        <pc:picChg chg="mod">
          <ac:chgData name="Conroy, Kimberly J." userId="5d0bfce3-9247-4042-8ca7-1ac28a70a8ee" providerId="ADAL" clId="{77372BFB-6264-4C64-A305-27FC9BF888AA}" dt="2024-10-29T11:56:09.363" v="6666" actId="1036"/>
          <ac:picMkLst>
            <pc:docMk/>
            <pc:sldMk cId="3322574723" sldId="268"/>
            <ac:picMk id="3" creationId="{B81D42E4-0B39-838B-27D6-3C2F2338382D}"/>
          </ac:picMkLst>
        </pc:picChg>
        <pc:picChg chg="add mod">
          <ac:chgData name="Conroy, Kimberly J." userId="5d0bfce3-9247-4042-8ca7-1ac28a70a8ee" providerId="ADAL" clId="{77372BFB-6264-4C64-A305-27FC9BF888AA}" dt="2024-11-05T16:02:45.223" v="7978"/>
          <ac:picMkLst>
            <pc:docMk/>
            <pc:sldMk cId="3322574723" sldId="268"/>
            <ac:picMk id="9" creationId="{35931D7F-BDF8-F85B-2285-236FEC50D93E}"/>
          </ac:picMkLst>
        </pc:picChg>
      </pc:sldChg>
      <pc:sldChg chg="addSp delSp modSp mod modTransition delAnim modAnim modNotesTx">
        <pc:chgData name="Conroy, Kimberly J." userId="5d0bfce3-9247-4042-8ca7-1ac28a70a8ee" providerId="ADAL" clId="{77372BFB-6264-4C64-A305-27FC9BF888AA}" dt="2024-11-05T20:27:07.280" v="8120"/>
        <pc:sldMkLst>
          <pc:docMk/>
          <pc:sldMk cId="3803569422" sldId="269"/>
        </pc:sldMkLst>
        <pc:spChg chg="mod">
          <ac:chgData name="Conroy, Kimberly J." userId="5d0bfce3-9247-4042-8ca7-1ac28a70a8ee" providerId="ADAL" clId="{77372BFB-6264-4C64-A305-27FC9BF888AA}" dt="2024-11-04T18:41:51.017" v="7803" actId="20577"/>
          <ac:spMkLst>
            <pc:docMk/>
            <pc:sldMk cId="3803569422" sldId="269"/>
            <ac:spMk id="15" creationId="{FA5DBF55-2834-D52A-B2D5-6B4E7D14C937}"/>
          </ac:spMkLst>
        </pc:spChg>
        <pc:spChg chg="add mod">
          <ac:chgData name="Conroy, Kimberly J." userId="5d0bfce3-9247-4042-8ca7-1ac28a70a8ee" providerId="ADAL" clId="{77372BFB-6264-4C64-A305-27FC9BF888AA}" dt="2024-11-04T18:42:10.239" v="7808" actId="1038"/>
          <ac:spMkLst>
            <pc:docMk/>
            <pc:sldMk cId="3803569422" sldId="269"/>
            <ac:spMk id="25" creationId="{42669372-DB2D-93C3-7B2B-F21CAE6ABA23}"/>
          </ac:spMkLst>
        </pc:spChg>
        <pc:picChg chg="add del mod ord">
          <ac:chgData name="Conroy, Kimberly J." userId="5d0bfce3-9247-4042-8ca7-1ac28a70a8ee" providerId="ADAL" clId="{77372BFB-6264-4C64-A305-27FC9BF888AA}" dt="2024-11-05T19:30:46.985" v="8105"/>
          <ac:picMkLst>
            <pc:docMk/>
            <pc:sldMk cId="3803569422" sldId="269"/>
            <ac:picMk id="4" creationId="{2714BCCF-3574-7321-E85A-B6BC6DEC79A3}"/>
          </ac:picMkLst>
        </pc:picChg>
        <pc:picChg chg="add del mod">
          <ac:chgData name="Conroy, Kimberly J." userId="5d0bfce3-9247-4042-8ca7-1ac28a70a8ee" providerId="ADAL" clId="{77372BFB-6264-4C64-A305-27FC9BF888AA}" dt="2024-11-05T19:48:01.410" v="8111" actId="478"/>
          <ac:picMkLst>
            <pc:docMk/>
            <pc:sldMk cId="3803569422" sldId="269"/>
            <ac:picMk id="5" creationId="{6ED43096-8144-3105-059A-19C0467282BC}"/>
          </ac:picMkLst>
        </pc:picChg>
        <pc:picChg chg="add del mod">
          <ac:chgData name="Conroy, Kimberly J." userId="5d0bfce3-9247-4042-8ca7-1ac28a70a8ee" providerId="ADAL" clId="{77372BFB-6264-4C64-A305-27FC9BF888AA}" dt="2024-11-04T18:40:06.777" v="7649"/>
          <ac:picMkLst>
            <pc:docMk/>
            <pc:sldMk cId="3803569422" sldId="269"/>
            <ac:picMk id="8" creationId="{4FA196AE-FE61-ABC5-0CA5-5B7645BD65BB}"/>
          </ac:picMkLst>
        </pc:picChg>
        <pc:picChg chg="add del mod ord">
          <ac:chgData name="Conroy, Kimberly J." userId="5d0bfce3-9247-4042-8ca7-1ac28a70a8ee" providerId="ADAL" clId="{77372BFB-6264-4C64-A305-27FC9BF888AA}" dt="2024-11-04T18:40:15.247" v="7650"/>
          <ac:picMkLst>
            <pc:docMk/>
            <pc:sldMk cId="3803569422" sldId="269"/>
            <ac:picMk id="19" creationId="{C47C1FA8-F71F-BEB0-FC6A-0A9D7FAB6EF7}"/>
          </ac:picMkLst>
        </pc:picChg>
        <pc:picChg chg="add del mod">
          <ac:chgData name="Conroy, Kimberly J." userId="5d0bfce3-9247-4042-8ca7-1ac28a70a8ee" providerId="ADAL" clId="{77372BFB-6264-4C64-A305-27FC9BF888AA}" dt="2024-11-04T18:40:52.917" v="7654" actId="478"/>
          <ac:picMkLst>
            <pc:docMk/>
            <pc:sldMk cId="3803569422" sldId="269"/>
            <ac:picMk id="22" creationId="{F90C6491-E97B-F98F-BD81-D7B257617572}"/>
          </ac:picMkLst>
        </pc:picChg>
        <pc:picChg chg="add del mod">
          <ac:chgData name="Conroy, Kimberly J." userId="5d0bfce3-9247-4042-8ca7-1ac28a70a8ee" providerId="ADAL" clId="{77372BFB-6264-4C64-A305-27FC9BF888AA}" dt="2024-11-05T19:58:40.286" v="8114"/>
          <ac:picMkLst>
            <pc:docMk/>
            <pc:sldMk cId="3803569422" sldId="269"/>
            <ac:picMk id="23" creationId="{294611B8-D53A-C43F-3FAF-3D1297C3D4C1}"/>
          </ac:picMkLst>
        </pc:picChg>
        <pc:picChg chg="add del mod">
          <ac:chgData name="Conroy, Kimberly J." userId="5d0bfce3-9247-4042-8ca7-1ac28a70a8ee" providerId="ADAL" clId="{77372BFB-6264-4C64-A305-27FC9BF888AA}" dt="2024-11-05T19:58:43.900" v="8116"/>
          <ac:picMkLst>
            <pc:docMk/>
            <pc:sldMk cId="3803569422" sldId="269"/>
            <ac:picMk id="24" creationId="{FF33D7EB-1FAA-A4C3-44A9-E447161A5DD6}"/>
          </ac:picMkLst>
        </pc:picChg>
        <pc:picChg chg="add del mod">
          <ac:chgData name="Conroy, Kimberly J." userId="5d0bfce3-9247-4042-8ca7-1ac28a70a8ee" providerId="ADAL" clId="{77372BFB-6264-4C64-A305-27FC9BF888AA}" dt="2024-11-04T18:43:12.252" v="7816"/>
          <ac:picMkLst>
            <pc:docMk/>
            <pc:sldMk cId="3803569422" sldId="269"/>
            <ac:picMk id="27" creationId="{81F30FDB-B27E-222C-CBBF-BFEB6E749255}"/>
          </ac:picMkLst>
        </pc:picChg>
        <pc:picChg chg="add del mod">
          <ac:chgData name="Conroy, Kimberly J." userId="5d0bfce3-9247-4042-8ca7-1ac28a70a8ee" providerId="ADAL" clId="{77372BFB-6264-4C64-A305-27FC9BF888AA}" dt="2024-11-04T18:44:40.987" v="7826" actId="478"/>
          <ac:picMkLst>
            <pc:docMk/>
            <pc:sldMk cId="3803569422" sldId="269"/>
            <ac:picMk id="28" creationId="{32A90460-B8AA-2A26-46D4-3B39658E5F6D}"/>
          </ac:picMkLst>
        </pc:picChg>
        <pc:picChg chg="add del mod ord">
          <ac:chgData name="Conroy, Kimberly J." userId="5d0bfce3-9247-4042-8ca7-1ac28a70a8ee" providerId="ADAL" clId="{77372BFB-6264-4C64-A305-27FC9BF888AA}" dt="2024-11-05T19:58:55.984" v="8117"/>
          <ac:picMkLst>
            <pc:docMk/>
            <pc:sldMk cId="3803569422" sldId="269"/>
            <ac:picMk id="28" creationId="{AE666CD9-9512-44A0-291F-2AF092FE952C}"/>
          </ac:picMkLst>
        </pc:picChg>
        <pc:picChg chg="add del mod">
          <ac:chgData name="Conroy, Kimberly J." userId="5d0bfce3-9247-4042-8ca7-1ac28a70a8ee" providerId="ADAL" clId="{77372BFB-6264-4C64-A305-27FC9BF888AA}" dt="2024-11-04T18:46:14.187" v="7831"/>
          <ac:picMkLst>
            <pc:docMk/>
            <pc:sldMk cId="3803569422" sldId="269"/>
            <ac:picMk id="32" creationId="{4298E2D8-1EE6-DDED-289D-94BD9F7ABDB1}"/>
          </ac:picMkLst>
        </pc:picChg>
        <pc:picChg chg="add del mod">
          <ac:chgData name="Conroy, Kimberly J." userId="5d0bfce3-9247-4042-8ca7-1ac28a70a8ee" providerId="ADAL" clId="{77372BFB-6264-4C64-A305-27FC9BF888AA}" dt="2024-11-05T20:27:07.280" v="8120"/>
          <ac:picMkLst>
            <pc:docMk/>
            <pc:sldMk cId="3803569422" sldId="269"/>
            <ac:picMk id="33" creationId="{4275500E-8E0C-82C7-5377-D7302DC9005B}"/>
          </ac:picMkLst>
        </pc:picChg>
        <pc:picChg chg="add del mod">
          <ac:chgData name="Conroy, Kimberly J." userId="5d0bfce3-9247-4042-8ca7-1ac28a70a8ee" providerId="ADAL" clId="{77372BFB-6264-4C64-A305-27FC9BF888AA}" dt="2024-11-04T18:46:35.861" v="7833"/>
          <ac:picMkLst>
            <pc:docMk/>
            <pc:sldMk cId="3803569422" sldId="269"/>
            <ac:picMk id="33" creationId="{CB0B4B1A-AC0C-D114-2FBA-BA176D1F1645}"/>
          </ac:picMkLst>
        </pc:picChg>
        <pc:picChg chg="add mod">
          <ac:chgData name="Conroy, Kimberly J." userId="5d0bfce3-9247-4042-8ca7-1ac28a70a8ee" providerId="ADAL" clId="{77372BFB-6264-4C64-A305-27FC9BF888AA}" dt="2024-11-05T20:27:07.280" v="8120"/>
          <ac:picMkLst>
            <pc:docMk/>
            <pc:sldMk cId="3803569422" sldId="269"/>
            <ac:picMk id="34" creationId="{50724792-9B28-72FF-FB02-700259C38A0B}"/>
          </ac:picMkLst>
        </pc:picChg>
        <pc:picChg chg="add del mod ord">
          <ac:chgData name="Conroy, Kimberly J." userId="5d0bfce3-9247-4042-8ca7-1ac28a70a8ee" providerId="ADAL" clId="{77372BFB-6264-4C64-A305-27FC9BF888AA}" dt="2024-11-04T18:47:08.864" v="7834"/>
          <ac:picMkLst>
            <pc:docMk/>
            <pc:sldMk cId="3803569422" sldId="269"/>
            <ac:picMk id="37" creationId="{9BC3B718-A263-237E-9C50-5C35D575FF2C}"/>
          </ac:picMkLst>
        </pc:picChg>
        <pc:picChg chg="add del mod">
          <ac:chgData name="Conroy, Kimberly J." userId="5d0bfce3-9247-4042-8ca7-1ac28a70a8ee" providerId="ADAL" clId="{77372BFB-6264-4C64-A305-27FC9BF888AA}" dt="2024-11-05T19:30:35.851" v="8104"/>
          <ac:picMkLst>
            <pc:docMk/>
            <pc:sldMk cId="3803569422" sldId="269"/>
            <ac:picMk id="38" creationId="{2BE10777-ED77-AED6-3A20-C133A5282DA8}"/>
          </ac:picMkLst>
        </pc:picChg>
      </pc:sldChg>
      <pc:sldChg chg="addSp modSp modTransition modNotesTx">
        <pc:chgData name="Conroy, Kimberly J." userId="5d0bfce3-9247-4042-8ca7-1ac28a70a8ee" providerId="ADAL" clId="{77372BFB-6264-4C64-A305-27FC9BF888AA}" dt="2024-11-04T18:38:53.446" v="7647"/>
        <pc:sldMkLst>
          <pc:docMk/>
          <pc:sldMk cId="1754383278" sldId="270"/>
        </pc:sldMkLst>
        <pc:picChg chg="add mod">
          <ac:chgData name="Conroy, Kimberly J." userId="5d0bfce3-9247-4042-8ca7-1ac28a70a8ee" providerId="ADAL" clId="{77372BFB-6264-4C64-A305-27FC9BF888AA}" dt="2024-11-04T18:38:53.446" v="7647"/>
          <ac:picMkLst>
            <pc:docMk/>
            <pc:sldMk cId="1754383278" sldId="270"/>
            <ac:picMk id="3" creationId="{38351353-9920-A909-8BD3-4628F431D092}"/>
          </ac:picMkLst>
        </pc:picChg>
      </pc:sldChg>
      <pc:sldChg chg="addSp modSp modTransition modNotesTx">
        <pc:chgData name="Conroy, Kimberly J." userId="5d0bfce3-9247-4042-8ca7-1ac28a70a8ee" providerId="ADAL" clId="{77372BFB-6264-4C64-A305-27FC9BF888AA}" dt="2024-11-04T18:38:53.446" v="7647"/>
        <pc:sldMkLst>
          <pc:docMk/>
          <pc:sldMk cId="1256241319" sldId="271"/>
        </pc:sldMkLst>
        <pc:picChg chg="add mod">
          <ac:chgData name="Conroy, Kimberly J." userId="5d0bfce3-9247-4042-8ca7-1ac28a70a8ee" providerId="ADAL" clId="{77372BFB-6264-4C64-A305-27FC9BF888AA}" dt="2024-11-04T18:38:53.446" v="7647"/>
          <ac:picMkLst>
            <pc:docMk/>
            <pc:sldMk cId="1256241319" sldId="271"/>
            <ac:picMk id="3" creationId="{8C40EB11-76E4-BEBA-425B-9CDC351E7554}"/>
          </ac:picMkLst>
        </pc:picChg>
      </pc:sldChg>
      <pc:sldChg chg="addSp delSp modSp mod modTransition delAnim modAnim modNotesTx">
        <pc:chgData name="Conroy, Kimberly J." userId="5d0bfce3-9247-4042-8ca7-1ac28a70a8ee" providerId="ADAL" clId="{77372BFB-6264-4C64-A305-27FC9BF888AA}" dt="2024-11-07T14:29:10.667" v="8213"/>
        <pc:sldMkLst>
          <pc:docMk/>
          <pc:sldMk cId="3956288400" sldId="272"/>
        </pc:sldMkLst>
        <pc:spChg chg="ord">
          <ac:chgData name="Conroy, Kimberly J." userId="5d0bfce3-9247-4042-8ca7-1ac28a70a8ee" providerId="ADAL" clId="{77372BFB-6264-4C64-A305-27FC9BF888AA}" dt="2024-11-06T23:24:57.617" v="8155" actId="166"/>
          <ac:spMkLst>
            <pc:docMk/>
            <pc:sldMk cId="3956288400" sldId="272"/>
            <ac:spMk id="5" creationId="{0CFC25FE-1D9C-ED27-0064-4871E4E19BCE}"/>
          </ac:spMkLst>
        </pc:spChg>
        <pc:spChg chg="mod ord">
          <ac:chgData name="Conroy, Kimberly J." userId="5d0bfce3-9247-4042-8ca7-1ac28a70a8ee" providerId="ADAL" clId="{77372BFB-6264-4C64-A305-27FC9BF888AA}" dt="2024-11-06T23:25:40.129" v="8189" actId="1037"/>
          <ac:spMkLst>
            <pc:docMk/>
            <pc:sldMk cId="3956288400" sldId="272"/>
            <ac:spMk id="21" creationId="{CC66CF66-2D9C-BBBD-FB4C-0A97E4A00B31}"/>
          </ac:spMkLst>
        </pc:spChg>
        <pc:picChg chg="add del mod">
          <ac:chgData name="Conroy, Kimberly J." userId="5d0bfce3-9247-4042-8ca7-1ac28a70a8ee" providerId="ADAL" clId="{77372BFB-6264-4C64-A305-27FC9BF888AA}" dt="2024-11-05T15:00:54.624" v="7865"/>
          <ac:picMkLst>
            <pc:docMk/>
            <pc:sldMk cId="3956288400" sldId="272"/>
            <ac:picMk id="4" creationId="{DA0043E9-8587-DC38-50A2-B2ED0EC6AA5B}"/>
          </ac:picMkLst>
        </pc:picChg>
        <pc:picChg chg="add del mod">
          <ac:chgData name="Conroy, Kimberly J." userId="5d0bfce3-9247-4042-8ca7-1ac28a70a8ee" providerId="ADAL" clId="{77372BFB-6264-4C64-A305-27FC9BF888AA}" dt="2024-11-05T15:00:57.658" v="7867"/>
          <ac:picMkLst>
            <pc:docMk/>
            <pc:sldMk cId="3956288400" sldId="272"/>
            <ac:picMk id="8" creationId="{61F6CEC9-D3A9-5930-E012-1D9F81C2A077}"/>
          </ac:picMkLst>
        </pc:picChg>
        <pc:picChg chg="add mod">
          <ac:chgData name="Conroy, Kimberly J." userId="5d0bfce3-9247-4042-8ca7-1ac28a70a8ee" providerId="ADAL" clId="{77372BFB-6264-4C64-A305-27FC9BF888AA}" dt="2024-11-06T23:25:26.595" v="8161" actId="14100"/>
          <ac:picMkLst>
            <pc:docMk/>
            <pc:sldMk cId="3956288400" sldId="272"/>
            <ac:picMk id="11" creationId="{0660B77B-CDAB-8506-75D2-4664A1285F24}"/>
          </ac:picMkLst>
        </pc:picChg>
        <pc:picChg chg="del">
          <ac:chgData name="Conroy, Kimberly J." userId="5d0bfce3-9247-4042-8ca7-1ac28a70a8ee" providerId="ADAL" clId="{77372BFB-6264-4C64-A305-27FC9BF888AA}" dt="2024-11-06T23:24:34.017" v="8152" actId="478"/>
          <ac:picMkLst>
            <pc:docMk/>
            <pc:sldMk cId="3956288400" sldId="272"/>
            <ac:picMk id="15" creationId="{77CD9F29-9CB0-2AC8-8A65-98787FE3505B}"/>
          </ac:picMkLst>
        </pc:picChg>
        <pc:picChg chg="add del mod ord">
          <ac:chgData name="Conroy, Kimberly J." userId="5d0bfce3-9247-4042-8ca7-1ac28a70a8ee" providerId="ADAL" clId="{77372BFB-6264-4C64-A305-27FC9BF888AA}" dt="2024-11-05T15:01:47.756" v="7868"/>
          <ac:picMkLst>
            <pc:docMk/>
            <pc:sldMk cId="3956288400" sldId="272"/>
            <ac:picMk id="17" creationId="{AFEB4CD0-CE50-F0AC-183A-D11DA1AAFD06}"/>
          </ac:picMkLst>
        </pc:picChg>
        <pc:picChg chg="add del mod">
          <ac:chgData name="Conroy, Kimberly J." userId="5d0bfce3-9247-4042-8ca7-1ac28a70a8ee" providerId="ADAL" clId="{77372BFB-6264-4C64-A305-27FC9BF888AA}" dt="2024-11-04T18:51:11.852" v="7842"/>
          <ac:picMkLst>
            <pc:docMk/>
            <pc:sldMk cId="3956288400" sldId="272"/>
            <ac:picMk id="17" creationId="{C2750D3D-2646-537A-9F40-7D6EF033FDDB}"/>
          </ac:picMkLst>
        </pc:picChg>
        <pc:picChg chg="add mod">
          <ac:chgData name="Conroy, Kimberly J." userId="5d0bfce3-9247-4042-8ca7-1ac28a70a8ee" providerId="ADAL" clId="{77372BFB-6264-4C64-A305-27FC9BF888AA}" dt="2024-11-05T15:01:47.756" v="7868"/>
          <ac:picMkLst>
            <pc:docMk/>
            <pc:sldMk cId="3956288400" sldId="272"/>
            <ac:picMk id="18" creationId="{4581E584-12A6-9BA3-641B-3590D97F7CEA}"/>
          </ac:picMkLst>
        </pc:picChg>
        <pc:picChg chg="add del mod ord">
          <ac:chgData name="Conroy, Kimberly J." userId="5d0bfce3-9247-4042-8ca7-1ac28a70a8ee" providerId="ADAL" clId="{77372BFB-6264-4C64-A305-27FC9BF888AA}" dt="2024-11-04T18:52:05.396" v="7843"/>
          <ac:picMkLst>
            <pc:docMk/>
            <pc:sldMk cId="3956288400" sldId="272"/>
            <ac:picMk id="23" creationId="{D3DCA14E-3A2F-2654-CB8E-5A4B3F1A42B9}"/>
          </ac:picMkLst>
        </pc:picChg>
        <pc:picChg chg="add del mod">
          <ac:chgData name="Conroy, Kimberly J." userId="5d0bfce3-9247-4042-8ca7-1ac28a70a8ee" providerId="ADAL" clId="{77372BFB-6264-4C64-A305-27FC9BF888AA}" dt="2024-11-04T18:52:26.681" v="7845"/>
          <ac:picMkLst>
            <pc:docMk/>
            <pc:sldMk cId="3956288400" sldId="272"/>
            <ac:picMk id="24" creationId="{5C89482F-173C-DC77-E476-22EE39DAAC94}"/>
          </ac:picMkLst>
        </pc:picChg>
        <pc:picChg chg="add del mod ord">
          <ac:chgData name="Conroy, Kimberly J." userId="5d0bfce3-9247-4042-8ca7-1ac28a70a8ee" providerId="ADAL" clId="{77372BFB-6264-4C64-A305-27FC9BF888AA}" dt="2024-11-04T18:53:20.345" v="7846"/>
          <ac:picMkLst>
            <pc:docMk/>
            <pc:sldMk cId="3956288400" sldId="272"/>
            <ac:picMk id="28" creationId="{E8A824F6-AF3D-D40F-2681-FA00C5592C87}"/>
          </ac:picMkLst>
        </pc:picChg>
        <pc:picChg chg="add del mod">
          <ac:chgData name="Conroy, Kimberly J." userId="5d0bfce3-9247-4042-8ca7-1ac28a70a8ee" providerId="ADAL" clId="{77372BFB-6264-4C64-A305-27FC9BF888AA}" dt="2024-11-04T18:54:17.693" v="7848"/>
          <ac:picMkLst>
            <pc:docMk/>
            <pc:sldMk cId="3956288400" sldId="272"/>
            <ac:picMk id="29" creationId="{EB606028-0518-FEEE-4C6D-EF3845412D37}"/>
          </ac:picMkLst>
        </pc:picChg>
        <pc:picChg chg="add del mod ord">
          <ac:chgData name="Conroy, Kimberly J." userId="5d0bfce3-9247-4042-8ca7-1ac28a70a8ee" providerId="ADAL" clId="{77372BFB-6264-4C64-A305-27FC9BF888AA}" dt="2024-11-04T18:55:06.221" v="7849"/>
          <ac:picMkLst>
            <pc:docMk/>
            <pc:sldMk cId="3956288400" sldId="272"/>
            <ac:picMk id="33" creationId="{4C93D845-4D07-2A0F-B691-B292449F9769}"/>
          </ac:picMkLst>
        </pc:picChg>
        <pc:picChg chg="add del mod">
          <ac:chgData name="Conroy, Kimberly J." userId="5d0bfce3-9247-4042-8ca7-1ac28a70a8ee" providerId="ADAL" clId="{77372BFB-6264-4C64-A305-27FC9BF888AA}" dt="2024-11-04T18:56:02.983" v="7851"/>
          <ac:picMkLst>
            <pc:docMk/>
            <pc:sldMk cId="3956288400" sldId="272"/>
            <ac:picMk id="34" creationId="{1E24AC1B-D8B5-2AED-C2F5-18F5684D8CCC}"/>
          </ac:picMkLst>
        </pc:picChg>
        <pc:picChg chg="add del mod ord">
          <ac:chgData name="Conroy, Kimberly J." userId="5d0bfce3-9247-4042-8ca7-1ac28a70a8ee" providerId="ADAL" clId="{77372BFB-6264-4C64-A305-27FC9BF888AA}" dt="2024-11-04T18:56:45.911" v="7852"/>
          <ac:picMkLst>
            <pc:docMk/>
            <pc:sldMk cId="3956288400" sldId="272"/>
            <ac:picMk id="39" creationId="{23F07AC2-7896-60EA-A165-428F32FD1FD9}"/>
          </ac:picMkLst>
        </pc:picChg>
        <pc:picChg chg="add del mod">
          <ac:chgData name="Conroy, Kimberly J." userId="5d0bfce3-9247-4042-8ca7-1ac28a70a8ee" providerId="ADAL" clId="{77372BFB-6264-4C64-A305-27FC9BF888AA}" dt="2024-11-04T18:56:48.553" v="7854"/>
          <ac:picMkLst>
            <pc:docMk/>
            <pc:sldMk cId="3956288400" sldId="272"/>
            <ac:picMk id="40" creationId="{F6C58367-CFD7-C9F1-25AA-D07688E1EB10}"/>
          </ac:picMkLst>
        </pc:picChg>
        <pc:picChg chg="add del mod ord">
          <ac:chgData name="Conroy, Kimberly J." userId="5d0bfce3-9247-4042-8ca7-1ac28a70a8ee" providerId="ADAL" clId="{77372BFB-6264-4C64-A305-27FC9BF888AA}" dt="2024-11-04T18:57:41.264" v="7855"/>
          <ac:picMkLst>
            <pc:docMk/>
            <pc:sldMk cId="3956288400" sldId="272"/>
            <ac:picMk id="43" creationId="{3D6967F6-23A9-7AFC-4507-054C634F617B}"/>
          </ac:picMkLst>
        </pc:picChg>
        <pc:picChg chg="add del mod">
          <ac:chgData name="Conroy, Kimberly J." userId="5d0bfce3-9247-4042-8ca7-1ac28a70a8ee" providerId="ADAL" clId="{77372BFB-6264-4C64-A305-27FC9BF888AA}" dt="2024-11-04T18:58:24.429" v="7857"/>
          <ac:picMkLst>
            <pc:docMk/>
            <pc:sldMk cId="3956288400" sldId="272"/>
            <ac:picMk id="44" creationId="{2824FA2F-1975-3EBD-9539-39D9EA90FC0D}"/>
          </ac:picMkLst>
        </pc:picChg>
        <pc:picChg chg="add del mod ord">
          <ac:chgData name="Conroy, Kimberly J." userId="5d0bfce3-9247-4042-8ca7-1ac28a70a8ee" providerId="ADAL" clId="{77372BFB-6264-4C64-A305-27FC9BF888AA}" dt="2024-11-04T18:58:49.014" v="7858"/>
          <ac:picMkLst>
            <pc:docMk/>
            <pc:sldMk cId="3956288400" sldId="272"/>
            <ac:picMk id="48" creationId="{AC083BA6-8ECA-0507-982C-AE5FC4DE804D}"/>
          </ac:picMkLst>
        </pc:picChg>
        <pc:picChg chg="add del mod">
          <ac:chgData name="Conroy, Kimberly J." userId="5d0bfce3-9247-4042-8ca7-1ac28a70a8ee" providerId="ADAL" clId="{77372BFB-6264-4C64-A305-27FC9BF888AA}" dt="2024-11-04T18:58:51.271" v="7860"/>
          <ac:picMkLst>
            <pc:docMk/>
            <pc:sldMk cId="3956288400" sldId="272"/>
            <ac:picMk id="49" creationId="{8B3C4377-54C6-AC72-82CA-720D1254FB23}"/>
          </ac:picMkLst>
        </pc:picChg>
        <pc:picChg chg="add del mod ord">
          <ac:chgData name="Conroy, Kimberly J." userId="5d0bfce3-9247-4042-8ca7-1ac28a70a8ee" providerId="ADAL" clId="{77372BFB-6264-4C64-A305-27FC9BF888AA}" dt="2024-11-04T18:59:41.266" v="7861"/>
          <ac:picMkLst>
            <pc:docMk/>
            <pc:sldMk cId="3956288400" sldId="272"/>
            <ac:picMk id="52" creationId="{8E15117F-7B25-6314-83D1-966CC6587BE1}"/>
          </ac:picMkLst>
        </pc:picChg>
        <pc:picChg chg="add del mod">
          <ac:chgData name="Conroy, Kimberly J." userId="5d0bfce3-9247-4042-8ca7-1ac28a70a8ee" providerId="ADAL" clId="{77372BFB-6264-4C64-A305-27FC9BF888AA}" dt="2024-11-05T15:00:17.129" v="7862" actId="478"/>
          <ac:picMkLst>
            <pc:docMk/>
            <pc:sldMk cId="3956288400" sldId="272"/>
            <ac:picMk id="53" creationId="{D15EB3CB-5498-103E-263D-0F0AC70815C0}"/>
          </ac:picMkLst>
        </pc:picChg>
      </pc:sldChg>
      <pc:sldChg chg="addSp delSp modSp mod modTransition modAnim modNotesTx">
        <pc:chgData name="Conroy, Kimberly J." userId="5d0bfce3-9247-4042-8ca7-1ac28a70a8ee" providerId="ADAL" clId="{77372BFB-6264-4C64-A305-27FC9BF888AA}" dt="2024-11-05T15:12:09.712" v="7923"/>
        <pc:sldMkLst>
          <pc:docMk/>
          <pc:sldMk cId="2212654220" sldId="273"/>
        </pc:sldMkLst>
        <pc:spChg chg="mod">
          <ac:chgData name="Conroy, Kimberly J." userId="5d0bfce3-9247-4042-8ca7-1ac28a70a8ee" providerId="ADAL" clId="{77372BFB-6264-4C64-A305-27FC9BF888AA}" dt="2024-11-04T17:52:45.239" v="7030" actId="14100"/>
          <ac:spMkLst>
            <pc:docMk/>
            <pc:sldMk cId="2212654220" sldId="273"/>
            <ac:spMk id="8" creationId="{1844F546-1AE3-E1F2-1781-5685490CAE3E}"/>
          </ac:spMkLst>
        </pc:spChg>
        <pc:spChg chg="mod">
          <ac:chgData name="Conroy, Kimberly J." userId="5d0bfce3-9247-4042-8ca7-1ac28a70a8ee" providerId="ADAL" clId="{77372BFB-6264-4C64-A305-27FC9BF888AA}" dt="2024-11-04T17:52:56.392" v="7034" actId="20577"/>
          <ac:spMkLst>
            <pc:docMk/>
            <pc:sldMk cId="2212654220" sldId="273"/>
            <ac:spMk id="11" creationId="{B2E89354-F74D-532C-16ED-3627C99BE008}"/>
          </ac:spMkLst>
        </pc:spChg>
        <pc:spChg chg="mod">
          <ac:chgData name="Conroy, Kimberly J." userId="5d0bfce3-9247-4042-8ca7-1ac28a70a8ee" providerId="ADAL" clId="{77372BFB-6264-4C64-A305-27FC9BF888AA}" dt="2024-11-04T17:51:47.660" v="7004" actId="14100"/>
          <ac:spMkLst>
            <pc:docMk/>
            <pc:sldMk cId="2212654220" sldId="273"/>
            <ac:spMk id="15" creationId="{14C1560E-D75F-1A9A-854A-65F2FBCAAB5E}"/>
          </ac:spMkLst>
        </pc:spChg>
        <pc:picChg chg="add del mod">
          <ac:chgData name="Conroy, Kimberly J." userId="5d0bfce3-9247-4042-8ca7-1ac28a70a8ee" providerId="ADAL" clId="{77372BFB-6264-4C64-A305-27FC9BF888AA}" dt="2024-11-05T15:07:26.904" v="7910"/>
          <ac:picMkLst>
            <pc:docMk/>
            <pc:sldMk cId="2212654220" sldId="273"/>
            <ac:picMk id="19" creationId="{3FAFD830-D5AE-5C6A-319B-57A42A710C98}"/>
          </ac:picMkLst>
        </pc:picChg>
        <pc:picChg chg="add del mod">
          <ac:chgData name="Conroy, Kimberly J." userId="5d0bfce3-9247-4042-8ca7-1ac28a70a8ee" providerId="ADAL" clId="{77372BFB-6264-4C64-A305-27FC9BF888AA}" dt="2024-11-05T15:08:14.309" v="7913"/>
          <ac:picMkLst>
            <pc:docMk/>
            <pc:sldMk cId="2212654220" sldId="273"/>
            <ac:picMk id="24" creationId="{E3550F07-16C3-BAEB-A3C2-36AC419AD203}"/>
          </ac:picMkLst>
        </pc:picChg>
        <pc:picChg chg="add del mod ord">
          <ac:chgData name="Conroy, Kimberly J." userId="5d0bfce3-9247-4042-8ca7-1ac28a70a8ee" providerId="ADAL" clId="{77372BFB-6264-4C64-A305-27FC9BF888AA}" dt="2024-11-05T15:08:46.002" v="7914"/>
          <ac:picMkLst>
            <pc:docMk/>
            <pc:sldMk cId="2212654220" sldId="273"/>
            <ac:picMk id="27" creationId="{3712ACC2-B0D7-86DD-5969-713F69167742}"/>
          </ac:picMkLst>
        </pc:picChg>
        <pc:picChg chg="add del mod">
          <ac:chgData name="Conroy, Kimberly J." userId="5d0bfce3-9247-4042-8ca7-1ac28a70a8ee" providerId="ADAL" clId="{77372BFB-6264-4C64-A305-27FC9BF888AA}" dt="2024-11-05T15:08:53.132" v="7916"/>
          <ac:picMkLst>
            <pc:docMk/>
            <pc:sldMk cId="2212654220" sldId="273"/>
            <ac:picMk id="28" creationId="{3FE70779-279E-A3B7-1092-4C6C93F37650}"/>
          </ac:picMkLst>
        </pc:picChg>
        <pc:picChg chg="add del mod ord">
          <ac:chgData name="Conroy, Kimberly J." userId="5d0bfce3-9247-4042-8ca7-1ac28a70a8ee" providerId="ADAL" clId="{77372BFB-6264-4C64-A305-27FC9BF888AA}" dt="2024-11-05T15:09:34.204" v="7917"/>
          <ac:picMkLst>
            <pc:docMk/>
            <pc:sldMk cId="2212654220" sldId="273"/>
            <ac:picMk id="31" creationId="{CEAC636C-CCE3-C7E7-EEBC-D1B72F94315C}"/>
          </ac:picMkLst>
        </pc:picChg>
        <pc:picChg chg="add del mod">
          <ac:chgData name="Conroy, Kimberly J." userId="5d0bfce3-9247-4042-8ca7-1ac28a70a8ee" providerId="ADAL" clId="{77372BFB-6264-4C64-A305-27FC9BF888AA}" dt="2024-11-05T15:09:44.697" v="7919"/>
          <ac:picMkLst>
            <pc:docMk/>
            <pc:sldMk cId="2212654220" sldId="273"/>
            <ac:picMk id="32" creationId="{7667BD59-E588-875B-E741-13AEE8020B2F}"/>
          </ac:picMkLst>
        </pc:picChg>
        <pc:picChg chg="add del mod ord">
          <ac:chgData name="Conroy, Kimberly J." userId="5d0bfce3-9247-4042-8ca7-1ac28a70a8ee" providerId="ADAL" clId="{77372BFB-6264-4C64-A305-27FC9BF888AA}" dt="2024-11-05T15:10:39.523" v="7920"/>
          <ac:picMkLst>
            <pc:docMk/>
            <pc:sldMk cId="2212654220" sldId="273"/>
            <ac:picMk id="35" creationId="{DE76E697-C015-DDDE-9D84-C6939A6AF55F}"/>
          </ac:picMkLst>
        </pc:picChg>
        <pc:picChg chg="add del mod">
          <ac:chgData name="Conroy, Kimberly J." userId="5d0bfce3-9247-4042-8ca7-1ac28a70a8ee" providerId="ADAL" clId="{77372BFB-6264-4C64-A305-27FC9BF888AA}" dt="2024-11-05T15:11:11.405" v="7922"/>
          <ac:picMkLst>
            <pc:docMk/>
            <pc:sldMk cId="2212654220" sldId="273"/>
            <ac:picMk id="36" creationId="{5A5E5BC6-2BEB-3E53-5A4E-E93348839605}"/>
          </ac:picMkLst>
        </pc:picChg>
        <pc:picChg chg="add del mod ord">
          <ac:chgData name="Conroy, Kimberly J." userId="5d0bfce3-9247-4042-8ca7-1ac28a70a8ee" providerId="ADAL" clId="{77372BFB-6264-4C64-A305-27FC9BF888AA}" dt="2024-11-05T15:12:09.712" v="7923"/>
          <ac:picMkLst>
            <pc:docMk/>
            <pc:sldMk cId="2212654220" sldId="273"/>
            <ac:picMk id="39" creationId="{84E216F8-DDA4-3F35-13F2-9822C7378201}"/>
          </ac:picMkLst>
        </pc:picChg>
        <pc:picChg chg="add mod">
          <ac:chgData name="Conroy, Kimberly J." userId="5d0bfce3-9247-4042-8ca7-1ac28a70a8ee" providerId="ADAL" clId="{77372BFB-6264-4C64-A305-27FC9BF888AA}" dt="2024-11-05T15:12:09.712" v="7923"/>
          <ac:picMkLst>
            <pc:docMk/>
            <pc:sldMk cId="2212654220" sldId="273"/>
            <ac:picMk id="40" creationId="{AEBCFC41-BA17-866A-A04E-1712F8873567}"/>
          </ac:picMkLst>
        </pc:picChg>
      </pc:sldChg>
      <pc:sldChg chg="addSp delSp modSp mod modTransition modAnim modNotesTx">
        <pc:chgData name="Conroy, Kimberly J." userId="5d0bfce3-9247-4042-8ca7-1ac28a70a8ee" providerId="ADAL" clId="{77372BFB-6264-4C64-A305-27FC9BF888AA}" dt="2024-11-05T15:51:47.509" v="7965"/>
        <pc:sldMkLst>
          <pc:docMk/>
          <pc:sldMk cId="620587425" sldId="274"/>
        </pc:sldMkLst>
        <pc:spChg chg="add mod">
          <ac:chgData name="Conroy, Kimberly J." userId="5d0bfce3-9247-4042-8ca7-1ac28a70a8ee" providerId="ADAL" clId="{77372BFB-6264-4C64-A305-27FC9BF888AA}" dt="2024-11-04T17:54:29.941" v="7042" actId="692"/>
          <ac:spMkLst>
            <pc:docMk/>
            <pc:sldMk cId="620587425" sldId="274"/>
            <ac:spMk id="2" creationId="{54E42328-8A43-FB7A-6937-E90EB564C975}"/>
          </ac:spMkLst>
        </pc:spChg>
        <pc:spChg chg="add mod">
          <ac:chgData name="Conroy, Kimberly J." userId="5d0bfce3-9247-4042-8ca7-1ac28a70a8ee" providerId="ADAL" clId="{77372BFB-6264-4C64-A305-27FC9BF888AA}" dt="2024-11-04T17:54:59.365" v="7051" actId="207"/>
          <ac:spMkLst>
            <pc:docMk/>
            <pc:sldMk cId="620587425" sldId="274"/>
            <ac:spMk id="3" creationId="{9AE6E824-FF9F-F6D1-6834-AF8A4E17FB01}"/>
          </ac:spMkLst>
        </pc:spChg>
        <pc:spChg chg="add mod">
          <ac:chgData name="Conroy, Kimberly J." userId="5d0bfce3-9247-4042-8ca7-1ac28a70a8ee" providerId="ADAL" clId="{77372BFB-6264-4C64-A305-27FC9BF888AA}" dt="2024-11-04T17:55:32.851" v="7058" actId="14100"/>
          <ac:spMkLst>
            <pc:docMk/>
            <pc:sldMk cId="620587425" sldId="274"/>
            <ac:spMk id="4" creationId="{9A2C674B-4F93-7D91-C033-91EB6B8C67CA}"/>
          </ac:spMkLst>
        </pc:spChg>
        <pc:spChg chg="mod">
          <ac:chgData name="Conroy, Kimberly J." userId="5d0bfce3-9247-4042-8ca7-1ac28a70a8ee" providerId="ADAL" clId="{77372BFB-6264-4C64-A305-27FC9BF888AA}" dt="2024-10-15T20:25:27.441" v="64" actId="1036"/>
          <ac:spMkLst>
            <pc:docMk/>
            <pc:sldMk cId="620587425" sldId="274"/>
            <ac:spMk id="7" creationId="{59D82CF0-6E99-FFAC-8E88-22468EFD8CBC}"/>
          </ac:spMkLst>
        </pc:spChg>
        <pc:spChg chg="mod">
          <ac:chgData name="Conroy, Kimberly J." userId="5d0bfce3-9247-4042-8ca7-1ac28a70a8ee" providerId="ADAL" clId="{77372BFB-6264-4C64-A305-27FC9BF888AA}" dt="2024-10-15T20:25:11.234" v="53" actId="20577"/>
          <ac:spMkLst>
            <pc:docMk/>
            <pc:sldMk cId="620587425" sldId="274"/>
            <ac:spMk id="13" creationId="{654BC1FD-05D4-B42C-5415-5BAF4C658CFC}"/>
          </ac:spMkLst>
        </pc:spChg>
        <pc:picChg chg="mod">
          <ac:chgData name="Conroy, Kimberly J." userId="5d0bfce3-9247-4042-8ca7-1ac28a70a8ee" providerId="ADAL" clId="{77372BFB-6264-4C64-A305-27FC9BF888AA}" dt="2024-11-04T17:55:17.694" v="7054" actId="1076"/>
          <ac:picMkLst>
            <pc:docMk/>
            <pc:sldMk cId="620587425" sldId="274"/>
            <ac:picMk id="5" creationId="{4B179F7B-5A57-EF53-1F17-C854B19242E5}"/>
          </ac:picMkLst>
        </pc:picChg>
        <pc:picChg chg="add del mod">
          <ac:chgData name="Conroy, Kimberly J." userId="5d0bfce3-9247-4042-8ca7-1ac28a70a8ee" providerId="ADAL" clId="{77372BFB-6264-4C64-A305-27FC9BF888AA}" dt="2024-11-05T15:14:02.267" v="7926"/>
          <ac:picMkLst>
            <pc:docMk/>
            <pc:sldMk cId="620587425" sldId="274"/>
            <ac:picMk id="22" creationId="{D50B0478-51F4-9D30-E81A-1369A38CAEA7}"/>
          </ac:picMkLst>
        </pc:picChg>
        <pc:picChg chg="add del mod ord">
          <ac:chgData name="Conroy, Kimberly J." userId="5d0bfce3-9247-4042-8ca7-1ac28a70a8ee" providerId="ADAL" clId="{77372BFB-6264-4C64-A305-27FC9BF888AA}" dt="2024-11-05T15:14:47.335" v="7927"/>
          <ac:picMkLst>
            <pc:docMk/>
            <pc:sldMk cId="620587425" sldId="274"/>
            <ac:picMk id="25" creationId="{761F31A2-150F-C80E-BF28-648DC3F16B19}"/>
          </ac:picMkLst>
        </pc:picChg>
        <pc:picChg chg="add del mod">
          <ac:chgData name="Conroy, Kimberly J." userId="5d0bfce3-9247-4042-8ca7-1ac28a70a8ee" providerId="ADAL" clId="{77372BFB-6264-4C64-A305-27FC9BF888AA}" dt="2024-11-05T15:15:25.792" v="7929"/>
          <ac:picMkLst>
            <pc:docMk/>
            <pc:sldMk cId="620587425" sldId="274"/>
            <ac:picMk id="26" creationId="{6D486E12-36A2-16CF-F82F-68A2124C7DB4}"/>
          </ac:picMkLst>
        </pc:picChg>
        <pc:picChg chg="add del mod ord">
          <ac:chgData name="Conroy, Kimberly J." userId="5d0bfce3-9247-4042-8ca7-1ac28a70a8ee" providerId="ADAL" clId="{77372BFB-6264-4C64-A305-27FC9BF888AA}" dt="2024-11-05T15:16:17.156" v="7930"/>
          <ac:picMkLst>
            <pc:docMk/>
            <pc:sldMk cId="620587425" sldId="274"/>
            <ac:picMk id="30" creationId="{A33D261D-D4EE-69FC-6BA5-C1197E5AB449}"/>
          </ac:picMkLst>
        </pc:picChg>
        <pc:picChg chg="add del mod">
          <ac:chgData name="Conroy, Kimberly J." userId="5d0bfce3-9247-4042-8ca7-1ac28a70a8ee" providerId="ADAL" clId="{77372BFB-6264-4C64-A305-27FC9BF888AA}" dt="2024-11-05T15:16:46.289" v="7932"/>
          <ac:picMkLst>
            <pc:docMk/>
            <pc:sldMk cId="620587425" sldId="274"/>
            <ac:picMk id="31" creationId="{D087977B-F0CD-22F3-73C3-E4A7DF508A8A}"/>
          </ac:picMkLst>
        </pc:picChg>
        <pc:picChg chg="add del mod ord">
          <ac:chgData name="Conroy, Kimberly J." userId="5d0bfce3-9247-4042-8ca7-1ac28a70a8ee" providerId="ADAL" clId="{77372BFB-6264-4C64-A305-27FC9BF888AA}" dt="2024-11-05T15:17:04.638" v="7933"/>
          <ac:picMkLst>
            <pc:docMk/>
            <pc:sldMk cId="620587425" sldId="274"/>
            <ac:picMk id="35" creationId="{BA301B65-CF00-2D18-96B8-5827342F6DDB}"/>
          </ac:picMkLst>
        </pc:picChg>
        <pc:picChg chg="add del mod">
          <ac:chgData name="Conroy, Kimberly J." userId="5d0bfce3-9247-4042-8ca7-1ac28a70a8ee" providerId="ADAL" clId="{77372BFB-6264-4C64-A305-27FC9BF888AA}" dt="2024-11-05T15:17:07.805" v="7935"/>
          <ac:picMkLst>
            <pc:docMk/>
            <pc:sldMk cId="620587425" sldId="274"/>
            <ac:picMk id="36" creationId="{34CDEE8E-EDCF-EABE-2DC8-C4044227A014}"/>
          </ac:picMkLst>
        </pc:picChg>
        <pc:picChg chg="add del mod ord">
          <ac:chgData name="Conroy, Kimberly J." userId="5d0bfce3-9247-4042-8ca7-1ac28a70a8ee" providerId="ADAL" clId="{77372BFB-6264-4C64-A305-27FC9BF888AA}" dt="2024-11-05T15:17:53.997" v="7936"/>
          <ac:picMkLst>
            <pc:docMk/>
            <pc:sldMk cId="620587425" sldId="274"/>
            <ac:picMk id="39" creationId="{4E70C3B5-CA01-E7AF-F9C0-B6F4F4E9B4D7}"/>
          </ac:picMkLst>
        </pc:picChg>
        <pc:picChg chg="add del mod">
          <ac:chgData name="Conroy, Kimberly J." userId="5d0bfce3-9247-4042-8ca7-1ac28a70a8ee" providerId="ADAL" clId="{77372BFB-6264-4C64-A305-27FC9BF888AA}" dt="2024-11-05T15:17:57.341" v="7938"/>
          <ac:picMkLst>
            <pc:docMk/>
            <pc:sldMk cId="620587425" sldId="274"/>
            <ac:picMk id="40" creationId="{1C9E7994-AC46-2B3C-03DE-70F59A73663D}"/>
          </ac:picMkLst>
        </pc:picChg>
        <pc:picChg chg="add del mod ord">
          <ac:chgData name="Conroy, Kimberly J." userId="5d0bfce3-9247-4042-8ca7-1ac28a70a8ee" providerId="ADAL" clId="{77372BFB-6264-4C64-A305-27FC9BF888AA}" dt="2024-11-05T15:18:40.651" v="7939"/>
          <ac:picMkLst>
            <pc:docMk/>
            <pc:sldMk cId="620587425" sldId="274"/>
            <ac:picMk id="43" creationId="{87BAA385-CD16-4909-7466-08229969D263}"/>
          </ac:picMkLst>
        </pc:picChg>
        <pc:picChg chg="add del mod">
          <ac:chgData name="Conroy, Kimberly J." userId="5d0bfce3-9247-4042-8ca7-1ac28a70a8ee" providerId="ADAL" clId="{77372BFB-6264-4C64-A305-27FC9BF888AA}" dt="2024-11-05T15:18:56.987" v="7941"/>
          <ac:picMkLst>
            <pc:docMk/>
            <pc:sldMk cId="620587425" sldId="274"/>
            <ac:picMk id="44" creationId="{C5C27238-99F5-7E53-9DCE-9F7B09264C5F}"/>
          </ac:picMkLst>
        </pc:picChg>
        <pc:picChg chg="add del mod ord">
          <ac:chgData name="Conroy, Kimberly J." userId="5d0bfce3-9247-4042-8ca7-1ac28a70a8ee" providerId="ADAL" clId="{77372BFB-6264-4C64-A305-27FC9BF888AA}" dt="2024-11-05T15:19:51.402" v="7942"/>
          <ac:picMkLst>
            <pc:docMk/>
            <pc:sldMk cId="620587425" sldId="274"/>
            <ac:picMk id="48" creationId="{E6CB3210-530B-2DA4-A565-1F03D7715FEB}"/>
          </ac:picMkLst>
        </pc:picChg>
        <pc:picChg chg="add del mod">
          <ac:chgData name="Conroy, Kimberly J." userId="5d0bfce3-9247-4042-8ca7-1ac28a70a8ee" providerId="ADAL" clId="{77372BFB-6264-4C64-A305-27FC9BF888AA}" dt="2024-11-05T15:19:54.347" v="7944"/>
          <ac:picMkLst>
            <pc:docMk/>
            <pc:sldMk cId="620587425" sldId="274"/>
            <ac:picMk id="49" creationId="{181ACAF0-3038-8ADB-14BA-14EDE6247068}"/>
          </ac:picMkLst>
        </pc:picChg>
        <pc:picChg chg="add del mod ord">
          <ac:chgData name="Conroy, Kimberly J." userId="5d0bfce3-9247-4042-8ca7-1ac28a70a8ee" providerId="ADAL" clId="{77372BFB-6264-4C64-A305-27FC9BF888AA}" dt="2024-11-05T15:20:47.673" v="7945"/>
          <ac:picMkLst>
            <pc:docMk/>
            <pc:sldMk cId="620587425" sldId="274"/>
            <ac:picMk id="52" creationId="{C05FE3BE-B67A-B1F7-892F-D937147D7A66}"/>
          </ac:picMkLst>
        </pc:picChg>
        <pc:picChg chg="add del mod">
          <ac:chgData name="Conroy, Kimberly J." userId="5d0bfce3-9247-4042-8ca7-1ac28a70a8ee" providerId="ADAL" clId="{77372BFB-6264-4C64-A305-27FC9BF888AA}" dt="2024-11-05T15:21:38.286" v="7947"/>
          <ac:picMkLst>
            <pc:docMk/>
            <pc:sldMk cId="620587425" sldId="274"/>
            <ac:picMk id="53" creationId="{E415177D-9304-6288-C055-CF6589BA48DB}"/>
          </ac:picMkLst>
        </pc:picChg>
        <pc:picChg chg="add del mod ord">
          <ac:chgData name="Conroy, Kimberly J." userId="5d0bfce3-9247-4042-8ca7-1ac28a70a8ee" providerId="ADAL" clId="{77372BFB-6264-4C64-A305-27FC9BF888AA}" dt="2024-11-05T15:21:57.682" v="7948"/>
          <ac:picMkLst>
            <pc:docMk/>
            <pc:sldMk cId="620587425" sldId="274"/>
            <ac:picMk id="57" creationId="{5268755D-E21F-26BD-8CB4-CC1B2112D835}"/>
          </ac:picMkLst>
        </pc:picChg>
        <pc:picChg chg="add del mod">
          <ac:chgData name="Conroy, Kimberly J." userId="5d0bfce3-9247-4042-8ca7-1ac28a70a8ee" providerId="ADAL" clId="{77372BFB-6264-4C64-A305-27FC9BF888AA}" dt="2024-11-05T15:22:04.739" v="7950"/>
          <ac:picMkLst>
            <pc:docMk/>
            <pc:sldMk cId="620587425" sldId="274"/>
            <ac:picMk id="58" creationId="{C66BA680-E8E3-5003-0836-728159A4E071}"/>
          </ac:picMkLst>
        </pc:picChg>
        <pc:picChg chg="add del mod ord">
          <ac:chgData name="Conroy, Kimberly J." userId="5d0bfce3-9247-4042-8ca7-1ac28a70a8ee" providerId="ADAL" clId="{77372BFB-6264-4C64-A305-27FC9BF888AA}" dt="2024-11-05T15:22:53.885" v="7951"/>
          <ac:picMkLst>
            <pc:docMk/>
            <pc:sldMk cId="620587425" sldId="274"/>
            <ac:picMk id="61" creationId="{F952F601-2940-3789-994C-69E2F740C935}"/>
          </ac:picMkLst>
        </pc:picChg>
        <pc:picChg chg="add del mod">
          <ac:chgData name="Conroy, Kimberly J." userId="5d0bfce3-9247-4042-8ca7-1ac28a70a8ee" providerId="ADAL" clId="{77372BFB-6264-4C64-A305-27FC9BF888AA}" dt="2024-11-05T15:23:39.713" v="7953"/>
          <ac:picMkLst>
            <pc:docMk/>
            <pc:sldMk cId="620587425" sldId="274"/>
            <ac:picMk id="62" creationId="{EB11DC49-AF15-4D8E-00C6-E354F89831C6}"/>
          </ac:picMkLst>
        </pc:picChg>
        <pc:picChg chg="add del mod ord">
          <ac:chgData name="Conroy, Kimberly J." userId="5d0bfce3-9247-4042-8ca7-1ac28a70a8ee" providerId="ADAL" clId="{77372BFB-6264-4C64-A305-27FC9BF888AA}" dt="2024-11-05T15:24:29.998" v="7954"/>
          <ac:picMkLst>
            <pc:docMk/>
            <pc:sldMk cId="620587425" sldId="274"/>
            <ac:picMk id="66" creationId="{F3C04D44-77DB-3992-603F-A6B59E1EBBB9}"/>
          </ac:picMkLst>
        </pc:picChg>
        <pc:picChg chg="add del mod">
          <ac:chgData name="Conroy, Kimberly J." userId="5d0bfce3-9247-4042-8ca7-1ac28a70a8ee" providerId="ADAL" clId="{77372BFB-6264-4C64-A305-27FC9BF888AA}" dt="2024-11-05T15:25:07.720" v="7956"/>
          <ac:picMkLst>
            <pc:docMk/>
            <pc:sldMk cId="620587425" sldId="274"/>
            <ac:picMk id="67" creationId="{2ACFD108-2ADB-EBC9-E7B6-21031A246BBA}"/>
          </ac:picMkLst>
        </pc:picChg>
        <pc:picChg chg="add del mod ord">
          <ac:chgData name="Conroy, Kimberly J." userId="5d0bfce3-9247-4042-8ca7-1ac28a70a8ee" providerId="ADAL" clId="{77372BFB-6264-4C64-A305-27FC9BF888AA}" dt="2024-11-05T15:25:33.015" v="7957"/>
          <ac:picMkLst>
            <pc:docMk/>
            <pc:sldMk cId="620587425" sldId="274"/>
            <ac:picMk id="71" creationId="{04BA30DB-33F8-2AC6-4656-D7CE42556189}"/>
          </ac:picMkLst>
        </pc:picChg>
        <pc:picChg chg="add del mod">
          <ac:chgData name="Conroy, Kimberly J." userId="5d0bfce3-9247-4042-8ca7-1ac28a70a8ee" providerId="ADAL" clId="{77372BFB-6264-4C64-A305-27FC9BF888AA}" dt="2024-11-05T15:27:17.834" v="7959"/>
          <ac:picMkLst>
            <pc:docMk/>
            <pc:sldMk cId="620587425" sldId="274"/>
            <ac:picMk id="72" creationId="{116ADCC2-68BA-67A3-63E0-D958BE9DF4B9}"/>
          </ac:picMkLst>
        </pc:picChg>
        <pc:picChg chg="add del mod ord">
          <ac:chgData name="Conroy, Kimberly J." userId="5d0bfce3-9247-4042-8ca7-1ac28a70a8ee" providerId="ADAL" clId="{77372BFB-6264-4C64-A305-27FC9BF888AA}" dt="2024-11-05T15:28:07.807" v="7960"/>
          <ac:picMkLst>
            <pc:docMk/>
            <pc:sldMk cId="620587425" sldId="274"/>
            <ac:picMk id="76" creationId="{FD56281A-23EE-78AF-FF40-496DD61B7B7C}"/>
          </ac:picMkLst>
        </pc:picChg>
        <pc:picChg chg="add del mod">
          <ac:chgData name="Conroy, Kimberly J." userId="5d0bfce3-9247-4042-8ca7-1ac28a70a8ee" providerId="ADAL" clId="{77372BFB-6264-4C64-A305-27FC9BF888AA}" dt="2024-11-05T15:29:25.895" v="7962"/>
          <ac:picMkLst>
            <pc:docMk/>
            <pc:sldMk cId="620587425" sldId="274"/>
            <ac:picMk id="77" creationId="{5133E113-1F8D-AB25-DE20-6AF53EFB0EDD}"/>
          </ac:picMkLst>
        </pc:picChg>
        <pc:picChg chg="add del mod ord">
          <ac:chgData name="Conroy, Kimberly J." userId="5d0bfce3-9247-4042-8ca7-1ac28a70a8ee" providerId="ADAL" clId="{77372BFB-6264-4C64-A305-27FC9BF888AA}" dt="2024-11-05T15:30:19.380" v="7963"/>
          <ac:picMkLst>
            <pc:docMk/>
            <pc:sldMk cId="620587425" sldId="274"/>
            <ac:picMk id="81" creationId="{3151CB35-801F-11AB-CF2D-06660EF40BE9}"/>
          </ac:picMkLst>
        </pc:picChg>
        <pc:picChg chg="add del mod">
          <ac:chgData name="Conroy, Kimberly J." userId="5d0bfce3-9247-4042-8ca7-1ac28a70a8ee" providerId="ADAL" clId="{77372BFB-6264-4C64-A305-27FC9BF888AA}" dt="2024-11-05T15:50:42.291" v="7964"/>
          <ac:picMkLst>
            <pc:docMk/>
            <pc:sldMk cId="620587425" sldId="274"/>
            <ac:picMk id="82" creationId="{56C471A2-E045-6738-75C9-B8E70BDE1313}"/>
          </ac:picMkLst>
        </pc:picChg>
        <pc:picChg chg="add mod">
          <ac:chgData name="Conroy, Kimberly J." userId="5d0bfce3-9247-4042-8ca7-1ac28a70a8ee" providerId="ADAL" clId="{77372BFB-6264-4C64-A305-27FC9BF888AA}" dt="2024-11-05T15:51:47.509" v="7965"/>
          <ac:picMkLst>
            <pc:docMk/>
            <pc:sldMk cId="620587425" sldId="274"/>
            <ac:picMk id="88" creationId="{847F4722-2E9A-C7C8-BBBC-F49CF86C8CB3}"/>
          </ac:picMkLst>
        </pc:picChg>
      </pc:sldChg>
      <pc:sldChg chg="addSp delSp modSp mod modTransition modAnim modNotesTx">
        <pc:chgData name="Conroy, Kimberly J." userId="5d0bfce3-9247-4042-8ca7-1ac28a70a8ee" providerId="ADAL" clId="{77372BFB-6264-4C64-A305-27FC9BF888AA}" dt="2024-11-05T15:57:26.156" v="7973"/>
        <pc:sldMkLst>
          <pc:docMk/>
          <pc:sldMk cId="1088869911" sldId="275"/>
        </pc:sldMkLst>
        <pc:spChg chg="add mod">
          <ac:chgData name="Conroy, Kimberly J." userId="5d0bfce3-9247-4042-8ca7-1ac28a70a8ee" providerId="ADAL" clId="{77372BFB-6264-4C64-A305-27FC9BF888AA}" dt="2024-11-04T18:21:52.089" v="7340" actId="207"/>
          <ac:spMkLst>
            <pc:docMk/>
            <pc:sldMk cId="1088869911" sldId="275"/>
            <ac:spMk id="2" creationId="{6F74D77E-1D12-5186-E351-72891CEF7081}"/>
          </ac:spMkLst>
        </pc:spChg>
        <pc:spChg chg="add mod">
          <ac:chgData name="Conroy, Kimberly J." userId="5d0bfce3-9247-4042-8ca7-1ac28a70a8ee" providerId="ADAL" clId="{77372BFB-6264-4C64-A305-27FC9BF888AA}" dt="2024-11-04T18:22:12.029" v="7390" actId="1037"/>
          <ac:spMkLst>
            <pc:docMk/>
            <pc:sldMk cId="1088869911" sldId="275"/>
            <ac:spMk id="4" creationId="{42BC1EDD-2815-278F-45D3-5CC5633B0C47}"/>
          </ac:spMkLst>
        </pc:spChg>
        <pc:spChg chg="add mod">
          <ac:chgData name="Conroy, Kimberly J." userId="5d0bfce3-9247-4042-8ca7-1ac28a70a8ee" providerId="ADAL" clId="{77372BFB-6264-4C64-A305-27FC9BF888AA}" dt="2024-11-04T18:22:36.917" v="7453" actId="1036"/>
          <ac:spMkLst>
            <pc:docMk/>
            <pc:sldMk cId="1088869911" sldId="275"/>
            <ac:spMk id="5" creationId="{DE792E86-7309-EB65-503F-4A4733970E61}"/>
          </ac:spMkLst>
        </pc:spChg>
        <pc:spChg chg="add mod">
          <ac:chgData name="Conroy, Kimberly J." userId="5d0bfce3-9247-4042-8ca7-1ac28a70a8ee" providerId="ADAL" clId="{77372BFB-6264-4C64-A305-27FC9BF888AA}" dt="2024-11-04T18:24:54.383" v="7484" actId="14100"/>
          <ac:spMkLst>
            <pc:docMk/>
            <pc:sldMk cId="1088869911" sldId="275"/>
            <ac:spMk id="15" creationId="{0B2C5012-1785-2FAB-E345-568671E32279}"/>
          </ac:spMkLst>
        </pc:spChg>
        <pc:spChg chg="add mod">
          <ac:chgData name="Conroy, Kimberly J." userId="5d0bfce3-9247-4042-8ca7-1ac28a70a8ee" providerId="ADAL" clId="{77372BFB-6264-4C64-A305-27FC9BF888AA}" dt="2024-11-04T18:25:18.363" v="7561" actId="1036"/>
          <ac:spMkLst>
            <pc:docMk/>
            <pc:sldMk cId="1088869911" sldId="275"/>
            <ac:spMk id="18" creationId="{7CCC8974-E683-22B6-A3BD-C060C9416E3C}"/>
          </ac:spMkLst>
        </pc:spChg>
        <pc:picChg chg="add del mod">
          <ac:chgData name="Conroy, Kimberly J." userId="5d0bfce3-9247-4042-8ca7-1ac28a70a8ee" providerId="ADAL" clId="{77372BFB-6264-4C64-A305-27FC9BF888AA}" dt="2024-11-05T15:55:03.642" v="7969"/>
          <ac:picMkLst>
            <pc:docMk/>
            <pc:sldMk cId="1088869911" sldId="275"/>
            <ac:picMk id="24" creationId="{FD2645EA-E67A-9187-4F11-5EEF0ED754F7}"/>
          </ac:picMkLst>
        </pc:picChg>
        <pc:picChg chg="add del mod ord">
          <ac:chgData name="Conroy, Kimberly J." userId="5d0bfce3-9247-4042-8ca7-1ac28a70a8ee" providerId="ADAL" clId="{77372BFB-6264-4C64-A305-27FC9BF888AA}" dt="2024-11-05T15:56:07.029" v="7970"/>
          <ac:picMkLst>
            <pc:docMk/>
            <pc:sldMk cId="1088869911" sldId="275"/>
            <ac:picMk id="27" creationId="{7B2321B1-E8F7-8AAC-EE97-3E5B6D657EB8}"/>
          </ac:picMkLst>
        </pc:picChg>
        <pc:picChg chg="add del mod">
          <ac:chgData name="Conroy, Kimberly J." userId="5d0bfce3-9247-4042-8ca7-1ac28a70a8ee" providerId="ADAL" clId="{77372BFB-6264-4C64-A305-27FC9BF888AA}" dt="2024-11-05T15:56:20.300" v="7972"/>
          <ac:picMkLst>
            <pc:docMk/>
            <pc:sldMk cId="1088869911" sldId="275"/>
            <ac:picMk id="28" creationId="{6A71C831-0293-8E4A-1050-281CFE143E88}"/>
          </ac:picMkLst>
        </pc:picChg>
        <pc:picChg chg="add del mod ord">
          <ac:chgData name="Conroy, Kimberly J." userId="5d0bfce3-9247-4042-8ca7-1ac28a70a8ee" providerId="ADAL" clId="{77372BFB-6264-4C64-A305-27FC9BF888AA}" dt="2024-11-05T15:57:26.156" v="7973"/>
          <ac:picMkLst>
            <pc:docMk/>
            <pc:sldMk cId="1088869911" sldId="275"/>
            <ac:picMk id="31" creationId="{EAC88909-0403-D646-8B58-33E9A30F3420}"/>
          </ac:picMkLst>
        </pc:picChg>
        <pc:picChg chg="add mod">
          <ac:chgData name="Conroy, Kimberly J." userId="5d0bfce3-9247-4042-8ca7-1ac28a70a8ee" providerId="ADAL" clId="{77372BFB-6264-4C64-A305-27FC9BF888AA}" dt="2024-11-05T15:57:26.156" v="7973"/>
          <ac:picMkLst>
            <pc:docMk/>
            <pc:sldMk cId="1088869911" sldId="275"/>
            <ac:picMk id="32" creationId="{4EB3D607-A98B-16B1-AA4A-65D16D16E0B3}"/>
          </ac:picMkLst>
        </pc:picChg>
      </pc:sldChg>
      <pc:sldChg chg="addSp modSp mod modTransition modAnim modNotesTx">
        <pc:chgData name="Conroy, Kimberly J." userId="5d0bfce3-9247-4042-8ca7-1ac28a70a8ee" providerId="ADAL" clId="{77372BFB-6264-4C64-A305-27FC9BF888AA}" dt="2024-11-05T15:53:27.609" v="7966"/>
        <pc:sldMkLst>
          <pc:docMk/>
          <pc:sldMk cId="2847216253" sldId="276"/>
        </pc:sldMkLst>
        <pc:spChg chg="add mod">
          <ac:chgData name="Conroy, Kimberly J." userId="5d0bfce3-9247-4042-8ca7-1ac28a70a8ee" providerId="ADAL" clId="{77372BFB-6264-4C64-A305-27FC9BF888AA}" dt="2024-11-04T17:58:14.520" v="7077" actId="1076"/>
          <ac:spMkLst>
            <pc:docMk/>
            <pc:sldMk cId="2847216253" sldId="276"/>
            <ac:spMk id="2" creationId="{C63B552E-44C7-3920-01EB-73FFAAF954C4}"/>
          </ac:spMkLst>
        </pc:spChg>
        <pc:spChg chg="add mod">
          <ac:chgData name="Conroy, Kimberly J." userId="5d0bfce3-9247-4042-8ca7-1ac28a70a8ee" providerId="ADAL" clId="{77372BFB-6264-4C64-A305-27FC9BF888AA}" dt="2024-11-04T18:07:12.189" v="7303" actId="1076"/>
          <ac:spMkLst>
            <pc:docMk/>
            <pc:sldMk cId="2847216253" sldId="276"/>
            <ac:spMk id="3" creationId="{6A3D92AC-6342-F9AA-264E-048666092E29}"/>
          </ac:spMkLst>
        </pc:spChg>
        <pc:picChg chg="add mod">
          <ac:chgData name="Conroy, Kimberly J." userId="5d0bfce3-9247-4042-8ca7-1ac28a70a8ee" providerId="ADAL" clId="{77372BFB-6264-4C64-A305-27FC9BF888AA}" dt="2024-11-05T15:53:27.609" v="7966"/>
          <ac:picMkLst>
            <pc:docMk/>
            <pc:sldMk cId="2847216253" sldId="276"/>
            <ac:picMk id="24" creationId="{D0EA1203-E37B-5E04-41B0-1DF22335533C}"/>
          </ac:picMkLst>
        </pc:picChg>
      </pc:sldChg>
      <pc:sldChg chg="addSp delSp modSp modTransition modAnim modNotesTx">
        <pc:chgData name="Conroy, Kimberly J." userId="5d0bfce3-9247-4042-8ca7-1ac28a70a8ee" providerId="ADAL" clId="{77372BFB-6264-4C64-A305-27FC9BF888AA}" dt="2024-11-05T16:01:13.034" v="7977"/>
        <pc:sldMkLst>
          <pc:docMk/>
          <pc:sldMk cId="3226131849" sldId="277"/>
        </pc:sldMkLst>
        <pc:spChg chg="mod">
          <ac:chgData name="Conroy, Kimberly J." userId="5d0bfce3-9247-4042-8ca7-1ac28a70a8ee" providerId="ADAL" clId="{77372BFB-6264-4C64-A305-27FC9BF888AA}" dt="2024-10-15T20:21:04.447" v="19" actId="20577"/>
          <ac:spMkLst>
            <pc:docMk/>
            <pc:sldMk cId="3226131849" sldId="277"/>
            <ac:spMk id="7" creationId="{8A5FE0CE-833F-62FE-4FEC-412DA29C0E1B}"/>
          </ac:spMkLst>
        </pc:spChg>
        <pc:picChg chg="add del mod">
          <ac:chgData name="Conroy, Kimberly J." userId="5d0bfce3-9247-4042-8ca7-1ac28a70a8ee" providerId="ADAL" clId="{77372BFB-6264-4C64-A305-27FC9BF888AA}" dt="2024-11-05T16:00:18.209" v="7976"/>
          <ac:picMkLst>
            <pc:docMk/>
            <pc:sldMk cId="3226131849" sldId="277"/>
            <ac:picMk id="13" creationId="{F5E15F9B-9451-E7FD-7C49-8AEC3DDDCE62}"/>
          </ac:picMkLst>
        </pc:picChg>
        <pc:picChg chg="add mod">
          <ac:chgData name="Conroy, Kimberly J." userId="5d0bfce3-9247-4042-8ca7-1ac28a70a8ee" providerId="ADAL" clId="{77372BFB-6264-4C64-A305-27FC9BF888AA}" dt="2024-11-05T16:01:13.034" v="7977"/>
          <ac:picMkLst>
            <pc:docMk/>
            <pc:sldMk cId="3226131849" sldId="277"/>
            <ac:picMk id="20" creationId="{CF5DAD88-8627-9921-C877-63C4F2F9E27A}"/>
          </ac:picMkLst>
        </pc:picChg>
      </pc:sldChg>
      <pc:sldChg chg="del">
        <pc:chgData name="Conroy, Kimberly J." userId="5d0bfce3-9247-4042-8ca7-1ac28a70a8ee" providerId="ADAL" clId="{77372BFB-6264-4C64-A305-27FC9BF888AA}" dt="2024-10-15T20:19:09.092" v="6" actId="2696"/>
        <pc:sldMkLst>
          <pc:docMk/>
          <pc:sldMk cId="3737796034" sldId="278"/>
        </pc:sldMkLst>
      </pc:sldChg>
      <pc:sldChg chg="del">
        <pc:chgData name="Conroy, Kimberly J." userId="5d0bfce3-9247-4042-8ca7-1ac28a70a8ee" providerId="ADAL" clId="{77372BFB-6264-4C64-A305-27FC9BF888AA}" dt="2024-10-15T20:19:22.453" v="7" actId="2696"/>
        <pc:sldMkLst>
          <pc:docMk/>
          <pc:sldMk cId="714223171" sldId="279"/>
        </pc:sldMkLst>
      </pc:sldChg>
      <pc:sldChg chg="del">
        <pc:chgData name="Conroy, Kimberly J." userId="5d0bfce3-9247-4042-8ca7-1ac28a70a8ee" providerId="ADAL" clId="{77372BFB-6264-4C64-A305-27FC9BF888AA}" dt="2024-10-15T20:19:35.927" v="8" actId="2696"/>
        <pc:sldMkLst>
          <pc:docMk/>
          <pc:sldMk cId="1799309646" sldId="280"/>
        </pc:sldMkLst>
      </pc:sldChg>
      <pc:sldChg chg="del">
        <pc:chgData name="Conroy, Kimberly J." userId="5d0bfce3-9247-4042-8ca7-1ac28a70a8ee" providerId="ADAL" clId="{77372BFB-6264-4C64-A305-27FC9BF888AA}" dt="2024-10-15T20:19:43.698" v="9" actId="2696"/>
        <pc:sldMkLst>
          <pc:docMk/>
          <pc:sldMk cId="1007775655" sldId="281"/>
        </pc:sldMkLst>
      </pc:sldChg>
      <pc:sldChg chg="modSp del">
        <pc:chgData name="Conroy, Kimberly J." userId="5d0bfce3-9247-4042-8ca7-1ac28a70a8ee" providerId="ADAL" clId="{77372BFB-6264-4C64-A305-27FC9BF888AA}" dt="2024-10-15T20:18:50.329" v="5" actId="2696"/>
        <pc:sldMkLst>
          <pc:docMk/>
          <pc:sldMk cId="3881213091" sldId="282"/>
        </pc:sldMkLst>
        <pc:spChg chg="mod">
          <ac:chgData name="Conroy, Kimberly J." userId="5d0bfce3-9247-4042-8ca7-1ac28a70a8ee" providerId="ADAL" clId="{77372BFB-6264-4C64-A305-27FC9BF888AA}" dt="2024-10-15T20:10:50.133" v="4" actId="20577"/>
          <ac:spMkLst>
            <pc:docMk/>
            <pc:sldMk cId="3881213091" sldId="282"/>
            <ac:spMk id="5" creationId="{0CFC25FE-1D9C-ED27-0064-4871E4E19BCE}"/>
          </ac:spMkLst>
        </pc:spChg>
      </pc:sldChg>
      <pc:sldChg chg="del">
        <pc:chgData name="Conroy, Kimberly J." userId="5d0bfce3-9247-4042-8ca7-1ac28a70a8ee" providerId="ADAL" clId="{77372BFB-6264-4C64-A305-27FC9BF888AA}" dt="2024-10-15T20:07:02.291" v="0" actId="2696"/>
        <pc:sldMkLst>
          <pc:docMk/>
          <pc:sldMk cId="2291661538" sldId="283"/>
        </pc:sldMkLst>
      </pc:sldChg>
    </pc:docChg>
  </pc:docChgLst>
  <pc:docChgLst>
    <pc:chgData name="Conroy, Kimberly J." userId="5d0bfce3-9247-4042-8ca7-1ac28a70a8ee" providerId="ADAL" clId="{15AF4CA8-370A-42CF-A20E-F60CD1FF84E1}"/>
    <pc:docChg chg="undo custSel modSld">
      <pc:chgData name="Conroy, Kimberly J." userId="5d0bfce3-9247-4042-8ca7-1ac28a70a8ee" providerId="ADAL" clId="{15AF4CA8-370A-42CF-A20E-F60CD1FF84E1}" dt="2025-02-05T19:46:23.479" v="9" actId="13822"/>
      <pc:docMkLst>
        <pc:docMk/>
      </pc:docMkLst>
      <pc:sldChg chg="delSp modTransition modAnim">
        <pc:chgData name="Conroy, Kimberly J." userId="5d0bfce3-9247-4042-8ca7-1ac28a70a8ee" providerId="ADAL" clId="{15AF4CA8-370A-42CF-A20E-F60CD1FF84E1}" dt="2025-01-22T20:59:11.925" v="0"/>
        <pc:sldMkLst>
          <pc:docMk/>
          <pc:sldMk cId="976708405" sldId="256"/>
        </pc:sldMkLst>
        <pc:picChg chg="del">
          <ac:chgData name="Conroy, Kimberly J." userId="5d0bfce3-9247-4042-8ca7-1ac28a70a8ee" providerId="ADAL" clId="{15AF4CA8-370A-42CF-A20E-F60CD1FF84E1}" dt="2025-01-22T20:59:11.925" v="0"/>
          <ac:picMkLst>
            <pc:docMk/>
            <pc:sldMk cId="976708405" sldId="256"/>
            <ac:picMk id="7" creationId="{5BF06AA8-100E-9796-A719-0C1ACE461C35}"/>
          </ac:picMkLst>
        </pc:picChg>
      </pc:sldChg>
      <pc:sldChg chg="delSp modTransition modAnim">
        <pc:chgData name="Conroy, Kimberly J." userId="5d0bfce3-9247-4042-8ca7-1ac28a70a8ee" providerId="ADAL" clId="{15AF4CA8-370A-42CF-A20E-F60CD1FF84E1}" dt="2025-01-22T20:59:11.925" v="0"/>
        <pc:sldMkLst>
          <pc:docMk/>
          <pc:sldMk cId="2420186529" sldId="261"/>
        </pc:sldMkLst>
        <pc:picChg chg="del">
          <ac:chgData name="Conroy, Kimberly J." userId="5d0bfce3-9247-4042-8ca7-1ac28a70a8ee" providerId="ADAL" clId="{15AF4CA8-370A-42CF-A20E-F60CD1FF84E1}" dt="2025-01-22T20:59:11.925" v="0"/>
          <ac:picMkLst>
            <pc:docMk/>
            <pc:sldMk cId="2420186529" sldId="261"/>
            <ac:picMk id="8" creationId="{42F678BF-C9EE-7DF1-1580-2E1E3D6029D8}"/>
          </ac:picMkLst>
        </pc:picChg>
      </pc:sldChg>
      <pc:sldChg chg="delSp modTransition modAnim">
        <pc:chgData name="Conroy, Kimberly J." userId="5d0bfce3-9247-4042-8ca7-1ac28a70a8ee" providerId="ADAL" clId="{15AF4CA8-370A-42CF-A20E-F60CD1FF84E1}" dt="2025-01-22T20:59:11.925" v="0"/>
        <pc:sldMkLst>
          <pc:docMk/>
          <pc:sldMk cId="3135168311" sldId="262"/>
        </pc:sldMkLst>
        <pc:picChg chg="del">
          <ac:chgData name="Conroy, Kimberly J." userId="5d0bfce3-9247-4042-8ca7-1ac28a70a8ee" providerId="ADAL" clId="{15AF4CA8-370A-42CF-A20E-F60CD1FF84E1}" dt="2025-01-22T20:59:11.925" v="0"/>
          <ac:picMkLst>
            <pc:docMk/>
            <pc:sldMk cId="3135168311" sldId="262"/>
            <ac:picMk id="19" creationId="{2557944E-5756-B5B4-0FD7-8D2070B78FB0}"/>
          </ac:picMkLst>
        </pc:picChg>
      </pc:sldChg>
      <pc:sldChg chg="addSp delSp modSp mod modTransition modAnim">
        <pc:chgData name="Conroy, Kimberly J." userId="5d0bfce3-9247-4042-8ca7-1ac28a70a8ee" providerId="ADAL" clId="{15AF4CA8-370A-42CF-A20E-F60CD1FF84E1}" dt="2025-02-05T19:45:41.560" v="3" actId="13822"/>
        <pc:sldMkLst>
          <pc:docMk/>
          <pc:sldMk cId="2585445689" sldId="263"/>
        </pc:sldMkLst>
        <pc:spChg chg="add mod">
          <ac:chgData name="Conroy, Kimberly J." userId="5d0bfce3-9247-4042-8ca7-1ac28a70a8ee" providerId="ADAL" clId="{15AF4CA8-370A-42CF-A20E-F60CD1FF84E1}" dt="2025-02-05T19:45:41.560" v="3" actId="13822"/>
          <ac:spMkLst>
            <pc:docMk/>
            <pc:sldMk cId="2585445689" sldId="263"/>
            <ac:spMk id="2" creationId="{D17EF40C-0E8A-894B-E96D-243FE7B25F01}"/>
          </ac:spMkLst>
        </pc:spChg>
        <pc:picChg chg="del">
          <ac:chgData name="Conroy, Kimberly J." userId="5d0bfce3-9247-4042-8ca7-1ac28a70a8ee" providerId="ADAL" clId="{15AF4CA8-370A-42CF-A20E-F60CD1FF84E1}" dt="2025-01-22T20:59:11.925" v="0"/>
          <ac:picMkLst>
            <pc:docMk/>
            <pc:sldMk cId="2585445689" sldId="263"/>
            <ac:picMk id="23" creationId="{16CAD1B2-BD46-1AA3-452A-8087FAE64EDA}"/>
          </ac:picMkLst>
        </pc:picChg>
      </pc:sldChg>
      <pc:sldChg chg="addSp delSp modSp mod modTransition modAnim">
        <pc:chgData name="Conroy, Kimberly J." userId="5d0bfce3-9247-4042-8ca7-1ac28a70a8ee" providerId="ADAL" clId="{15AF4CA8-370A-42CF-A20E-F60CD1FF84E1}" dt="2025-02-05T19:46:23.479" v="9" actId="13822"/>
        <pc:sldMkLst>
          <pc:docMk/>
          <pc:sldMk cId="1822628396" sldId="264"/>
        </pc:sldMkLst>
        <pc:spChg chg="add del">
          <ac:chgData name="Conroy, Kimberly J." userId="5d0bfce3-9247-4042-8ca7-1ac28a70a8ee" providerId="ADAL" clId="{15AF4CA8-370A-42CF-A20E-F60CD1FF84E1}" dt="2025-02-05T19:46:07.897" v="5" actId="11529"/>
          <ac:spMkLst>
            <pc:docMk/>
            <pc:sldMk cId="1822628396" sldId="264"/>
            <ac:spMk id="7" creationId="{8566F729-6701-BBAE-925F-ACE0C04889C1}"/>
          </ac:spMkLst>
        </pc:spChg>
        <pc:spChg chg="add mod">
          <ac:chgData name="Conroy, Kimberly J." userId="5d0bfce3-9247-4042-8ca7-1ac28a70a8ee" providerId="ADAL" clId="{15AF4CA8-370A-42CF-A20E-F60CD1FF84E1}" dt="2025-02-05T19:46:23.479" v="9" actId="13822"/>
          <ac:spMkLst>
            <pc:docMk/>
            <pc:sldMk cId="1822628396" sldId="264"/>
            <ac:spMk id="17" creationId="{158BCEC1-7B43-A636-D9A2-E57E354AB2FD}"/>
          </ac:spMkLst>
        </pc:spChg>
        <pc:picChg chg="mod">
          <ac:chgData name="Conroy, Kimberly J." userId="5d0bfce3-9247-4042-8ca7-1ac28a70a8ee" providerId="ADAL" clId="{15AF4CA8-370A-42CF-A20E-F60CD1FF84E1}" dt="2025-02-05T19:46:13.066" v="7" actId="1076"/>
          <ac:picMkLst>
            <pc:docMk/>
            <pc:sldMk cId="1822628396" sldId="264"/>
            <ac:picMk id="4" creationId="{063AF60D-1626-479C-56A5-C566AA96EA12}"/>
          </ac:picMkLst>
        </pc:picChg>
        <pc:picChg chg="del">
          <ac:chgData name="Conroy, Kimberly J." userId="5d0bfce3-9247-4042-8ca7-1ac28a70a8ee" providerId="ADAL" clId="{15AF4CA8-370A-42CF-A20E-F60CD1FF84E1}" dt="2025-01-22T20:59:11.925" v="0"/>
          <ac:picMkLst>
            <pc:docMk/>
            <pc:sldMk cId="1822628396" sldId="264"/>
            <ac:picMk id="112" creationId="{83514216-AA1D-04A4-702C-C651E722EAF8}"/>
          </ac:picMkLst>
        </pc:picChg>
      </pc:sldChg>
      <pc:sldChg chg="delSp modTransition modAnim">
        <pc:chgData name="Conroy, Kimberly J." userId="5d0bfce3-9247-4042-8ca7-1ac28a70a8ee" providerId="ADAL" clId="{15AF4CA8-370A-42CF-A20E-F60CD1FF84E1}" dt="2025-01-22T20:59:11.925" v="0"/>
        <pc:sldMkLst>
          <pc:docMk/>
          <pc:sldMk cId="1551018953" sldId="266"/>
        </pc:sldMkLst>
        <pc:picChg chg="del">
          <ac:chgData name="Conroy, Kimberly J." userId="5d0bfce3-9247-4042-8ca7-1ac28a70a8ee" providerId="ADAL" clId="{15AF4CA8-370A-42CF-A20E-F60CD1FF84E1}" dt="2025-01-22T20:59:11.925" v="0"/>
          <ac:picMkLst>
            <pc:docMk/>
            <pc:sldMk cId="1551018953" sldId="266"/>
            <ac:picMk id="42" creationId="{5BE56DC5-58A1-2E2B-EB45-B75E5087A752}"/>
          </ac:picMkLst>
        </pc:picChg>
      </pc:sldChg>
      <pc:sldChg chg="delSp modTransition modAnim">
        <pc:chgData name="Conroy, Kimberly J." userId="5d0bfce3-9247-4042-8ca7-1ac28a70a8ee" providerId="ADAL" clId="{15AF4CA8-370A-42CF-A20E-F60CD1FF84E1}" dt="2025-01-22T20:59:11.925" v="0"/>
        <pc:sldMkLst>
          <pc:docMk/>
          <pc:sldMk cId="1866389066" sldId="267"/>
        </pc:sldMkLst>
        <pc:picChg chg="del">
          <ac:chgData name="Conroy, Kimberly J." userId="5d0bfce3-9247-4042-8ca7-1ac28a70a8ee" providerId="ADAL" clId="{15AF4CA8-370A-42CF-A20E-F60CD1FF84E1}" dt="2025-01-22T20:59:11.925" v="0"/>
          <ac:picMkLst>
            <pc:docMk/>
            <pc:sldMk cId="1866389066" sldId="267"/>
            <ac:picMk id="25" creationId="{10D1128E-D56F-1DB2-60A8-A448AF7FF21A}"/>
          </ac:picMkLst>
        </pc:picChg>
      </pc:sldChg>
      <pc:sldChg chg="delSp modTransition modAnim">
        <pc:chgData name="Conroy, Kimberly J." userId="5d0bfce3-9247-4042-8ca7-1ac28a70a8ee" providerId="ADAL" clId="{15AF4CA8-370A-42CF-A20E-F60CD1FF84E1}" dt="2025-01-22T20:59:11.925" v="0"/>
        <pc:sldMkLst>
          <pc:docMk/>
          <pc:sldMk cId="3322574723" sldId="268"/>
        </pc:sldMkLst>
        <pc:picChg chg="del">
          <ac:chgData name="Conroy, Kimberly J." userId="5d0bfce3-9247-4042-8ca7-1ac28a70a8ee" providerId="ADAL" clId="{15AF4CA8-370A-42CF-A20E-F60CD1FF84E1}" dt="2025-01-22T20:59:11.925" v="0"/>
          <ac:picMkLst>
            <pc:docMk/>
            <pc:sldMk cId="3322574723" sldId="268"/>
            <ac:picMk id="8" creationId="{CDAC38C0-8D77-F70B-B77D-BD2F35E268D0}"/>
          </ac:picMkLst>
        </pc:picChg>
      </pc:sldChg>
      <pc:sldChg chg="delSp modTransition modAnim">
        <pc:chgData name="Conroy, Kimberly J." userId="5d0bfce3-9247-4042-8ca7-1ac28a70a8ee" providerId="ADAL" clId="{15AF4CA8-370A-42CF-A20E-F60CD1FF84E1}" dt="2025-01-22T20:59:11.925" v="0"/>
        <pc:sldMkLst>
          <pc:docMk/>
          <pc:sldMk cId="3803569422" sldId="269"/>
        </pc:sldMkLst>
        <pc:picChg chg="del">
          <ac:chgData name="Conroy, Kimberly J." userId="5d0bfce3-9247-4042-8ca7-1ac28a70a8ee" providerId="ADAL" clId="{15AF4CA8-370A-42CF-A20E-F60CD1FF84E1}" dt="2025-01-22T20:59:11.925" v="0"/>
          <ac:picMkLst>
            <pc:docMk/>
            <pc:sldMk cId="3803569422" sldId="269"/>
            <ac:picMk id="32" creationId="{44B4F558-801B-9497-16E7-FF2723AFDF4C}"/>
          </ac:picMkLst>
        </pc:picChg>
      </pc:sldChg>
      <pc:sldChg chg="delSp modSp mod modTransition modAnim">
        <pc:chgData name="Conroy, Kimberly J." userId="5d0bfce3-9247-4042-8ca7-1ac28a70a8ee" providerId="ADAL" clId="{15AF4CA8-370A-42CF-A20E-F60CD1FF84E1}" dt="2025-02-05T19:45:21.889" v="1" actId="14100"/>
        <pc:sldMkLst>
          <pc:docMk/>
          <pc:sldMk cId="1754383278" sldId="270"/>
        </pc:sldMkLst>
        <pc:spChg chg="mod">
          <ac:chgData name="Conroy, Kimberly J." userId="5d0bfce3-9247-4042-8ca7-1ac28a70a8ee" providerId="ADAL" clId="{15AF4CA8-370A-42CF-A20E-F60CD1FF84E1}" dt="2025-02-05T19:45:21.889" v="1" actId="14100"/>
          <ac:spMkLst>
            <pc:docMk/>
            <pc:sldMk cId="1754383278" sldId="270"/>
            <ac:spMk id="13" creationId="{79B19AE1-33FC-6C8F-9615-B2CC20FB685A}"/>
          </ac:spMkLst>
        </pc:spChg>
        <pc:picChg chg="del">
          <ac:chgData name="Conroy, Kimberly J." userId="5d0bfce3-9247-4042-8ca7-1ac28a70a8ee" providerId="ADAL" clId="{15AF4CA8-370A-42CF-A20E-F60CD1FF84E1}" dt="2025-01-22T20:59:11.925" v="0"/>
          <ac:picMkLst>
            <pc:docMk/>
            <pc:sldMk cId="1754383278" sldId="270"/>
            <ac:picMk id="11" creationId="{7CC42841-8413-B3F6-BE18-7F0DE85783F2}"/>
          </ac:picMkLst>
        </pc:picChg>
      </pc:sldChg>
      <pc:sldChg chg="delSp modTransition modAnim">
        <pc:chgData name="Conroy, Kimberly J." userId="5d0bfce3-9247-4042-8ca7-1ac28a70a8ee" providerId="ADAL" clId="{15AF4CA8-370A-42CF-A20E-F60CD1FF84E1}" dt="2025-01-22T20:59:11.925" v="0"/>
        <pc:sldMkLst>
          <pc:docMk/>
          <pc:sldMk cId="1256241319" sldId="271"/>
        </pc:sldMkLst>
        <pc:picChg chg="del">
          <ac:chgData name="Conroy, Kimberly J." userId="5d0bfce3-9247-4042-8ca7-1ac28a70a8ee" providerId="ADAL" clId="{15AF4CA8-370A-42CF-A20E-F60CD1FF84E1}" dt="2025-01-22T20:59:11.925" v="0"/>
          <ac:picMkLst>
            <pc:docMk/>
            <pc:sldMk cId="1256241319" sldId="271"/>
            <ac:picMk id="20" creationId="{B583A12A-8E73-C9F7-79E1-32BF88A0E96C}"/>
          </ac:picMkLst>
        </pc:picChg>
      </pc:sldChg>
      <pc:sldChg chg="delSp modTransition modAnim">
        <pc:chgData name="Conroy, Kimberly J." userId="5d0bfce3-9247-4042-8ca7-1ac28a70a8ee" providerId="ADAL" clId="{15AF4CA8-370A-42CF-A20E-F60CD1FF84E1}" dt="2025-01-22T20:59:11.925" v="0"/>
        <pc:sldMkLst>
          <pc:docMk/>
          <pc:sldMk cId="3956288400" sldId="272"/>
        </pc:sldMkLst>
        <pc:picChg chg="del">
          <ac:chgData name="Conroy, Kimberly J." userId="5d0bfce3-9247-4042-8ca7-1ac28a70a8ee" providerId="ADAL" clId="{15AF4CA8-370A-42CF-A20E-F60CD1FF84E1}" dt="2025-01-22T20:59:11.925" v="0"/>
          <ac:picMkLst>
            <pc:docMk/>
            <pc:sldMk cId="3956288400" sldId="272"/>
            <ac:picMk id="170" creationId="{E5C8A69D-166B-9CA1-84F6-AFB668AA1E78}"/>
          </ac:picMkLst>
        </pc:picChg>
      </pc:sldChg>
      <pc:sldChg chg="delSp modTransition modAnim">
        <pc:chgData name="Conroy, Kimberly J." userId="5d0bfce3-9247-4042-8ca7-1ac28a70a8ee" providerId="ADAL" clId="{15AF4CA8-370A-42CF-A20E-F60CD1FF84E1}" dt="2025-01-22T20:59:11.925" v="0"/>
        <pc:sldMkLst>
          <pc:docMk/>
          <pc:sldMk cId="2212654220" sldId="273"/>
        </pc:sldMkLst>
        <pc:picChg chg="del">
          <ac:chgData name="Conroy, Kimberly J." userId="5d0bfce3-9247-4042-8ca7-1ac28a70a8ee" providerId="ADAL" clId="{15AF4CA8-370A-42CF-A20E-F60CD1FF84E1}" dt="2025-01-22T20:59:11.925" v="0"/>
          <ac:picMkLst>
            <pc:docMk/>
            <pc:sldMk cId="2212654220" sldId="273"/>
            <ac:picMk id="143" creationId="{951ADD38-F0AA-0A8A-EAF3-8FF674C49AB9}"/>
          </ac:picMkLst>
        </pc:picChg>
      </pc:sldChg>
      <pc:sldChg chg="delSp modTransition modAnim">
        <pc:chgData name="Conroy, Kimberly J." userId="5d0bfce3-9247-4042-8ca7-1ac28a70a8ee" providerId="ADAL" clId="{15AF4CA8-370A-42CF-A20E-F60CD1FF84E1}" dt="2025-01-22T20:59:11.925" v="0"/>
        <pc:sldMkLst>
          <pc:docMk/>
          <pc:sldMk cId="620587425" sldId="274"/>
        </pc:sldMkLst>
        <pc:picChg chg="del">
          <ac:chgData name="Conroy, Kimberly J." userId="5d0bfce3-9247-4042-8ca7-1ac28a70a8ee" providerId="ADAL" clId="{15AF4CA8-370A-42CF-A20E-F60CD1FF84E1}" dt="2025-01-22T20:59:11.925" v="0"/>
          <ac:picMkLst>
            <pc:docMk/>
            <pc:sldMk cId="620587425" sldId="274"/>
            <ac:picMk id="162" creationId="{0827E8C0-5A99-550D-E54F-22A3C800CFBE}"/>
          </ac:picMkLst>
        </pc:picChg>
      </pc:sldChg>
      <pc:sldChg chg="delSp modTransition modAnim">
        <pc:chgData name="Conroy, Kimberly J." userId="5d0bfce3-9247-4042-8ca7-1ac28a70a8ee" providerId="ADAL" clId="{15AF4CA8-370A-42CF-A20E-F60CD1FF84E1}" dt="2025-01-22T20:59:11.925" v="0"/>
        <pc:sldMkLst>
          <pc:docMk/>
          <pc:sldMk cId="1088869911" sldId="275"/>
        </pc:sldMkLst>
        <pc:picChg chg="del">
          <ac:chgData name="Conroy, Kimberly J." userId="5d0bfce3-9247-4042-8ca7-1ac28a70a8ee" providerId="ADAL" clId="{15AF4CA8-370A-42CF-A20E-F60CD1FF84E1}" dt="2025-01-22T20:59:11.925" v="0"/>
          <ac:picMkLst>
            <pc:docMk/>
            <pc:sldMk cId="1088869911" sldId="275"/>
            <ac:picMk id="63" creationId="{B94DC86E-CF9A-699E-D44F-B12AA545405B}"/>
          </ac:picMkLst>
        </pc:picChg>
      </pc:sldChg>
      <pc:sldChg chg="delSp modTransition modAnim">
        <pc:chgData name="Conroy, Kimberly J." userId="5d0bfce3-9247-4042-8ca7-1ac28a70a8ee" providerId="ADAL" clId="{15AF4CA8-370A-42CF-A20E-F60CD1FF84E1}" dt="2025-01-22T20:59:11.925" v="0"/>
        <pc:sldMkLst>
          <pc:docMk/>
          <pc:sldMk cId="2847216253" sldId="276"/>
        </pc:sldMkLst>
        <pc:picChg chg="del">
          <ac:chgData name="Conroy, Kimberly J." userId="5d0bfce3-9247-4042-8ca7-1ac28a70a8ee" providerId="ADAL" clId="{15AF4CA8-370A-42CF-A20E-F60CD1FF84E1}" dt="2025-01-22T20:59:11.925" v="0"/>
          <ac:picMkLst>
            <pc:docMk/>
            <pc:sldMk cId="2847216253" sldId="276"/>
            <ac:picMk id="76" creationId="{4F9A0415-EAE6-40B4-7B18-0B0ABB3D906F}"/>
          </ac:picMkLst>
        </pc:picChg>
      </pc:sldChg>
      <pc:sldChg chg="delSp modTransition modAnim">
        <pc:chgData name="Conroy, Kimberly J." userId="5d0bfce3-9247-4042-8ca7-1ac28a70a8ee" providerId="ADAL" clId="{15AF4CA8-370A-42CF-A20E-F60CD1FF84E1}" dt="2025-01-22T20:59:11.925" v="0"/>
        <pc:sldMkLst>
          <pc:docMk/>
          <pc:sldMk cId="3226131849" sldId="277"/>
        </pc:sldMkLst>
        <pc:picChg chg="del">
          <ac:chgData name="Conroy, Kimberly J." userId="5d0bfce3-9247-4042-8ca7-1ac28a70a8ee" providerId="ADAL" clId="{15AF4CA8-370A-42CF-A20E-F60CD1FF84E1}" dt="2025-01-22T20:59:11.925" v="0"/>
          <ac:picMkLst>
            <pc:docMk/>
            <pc:sldMk cId="3226131849" sldId="277"/>
            <ac:picMk id="20" creationId="{840732E4-3E9C-170C-3C95-283FE2B1FA6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412DE-D5FF-482E-AE75-65240F499FDB}" type="datetimeFigureOut">
              <a:rPr lang="en-US" smtClean="0"/>
              <a:t>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AE04C7-F63B-43D2-8F38-C8E769B716AC}" type="slidenum">
              <a:rPr lang="en-US" smtClean="0"/>
              <a:t>‹#›</a:t>
            </a:fld>
            <a:endParaRPr lang="en-US"/>
          </a:p>
        </p:txBody>
      </p:sp>
    </p:spTree>
    <p:extLst>
      <p:ext uri="{BB962C8B-B14F-4D97-AF65-F5344CB8AC3E}">
        <p14:creationId xmlns:p14="http://schemas.microsoft.com/office/powerpoint/2010/main" val="1543140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Franklin County Ohio Clerk of Courts’ Introduction to Criminal e-Filing. This e-filing system will allow cases and documents to be electronically filed for cases in the Common Pleas courts. During this tutorial, you will learn how to file a Request for a Bond hearing.</a:t>
            </a:r>
          </a:p>
        </p:txBody>
      </p:sp>
      <p:sp>
        <p:nvSpPr>
          <p:cNvPr id="4" name="Slide Number Placeholder 3"/>
          <p:cNvSpPr>
            <a:spLocks noGrp="1"/>
          </p:cNvSpPr>
          <p:nvPr>
            <p:ph type="sldNum" sz="quarter" idx="5"/>
          </p:nvPr>
        </p:nvSpPr>
        <p:spPr/>
        <p:txBody>
          <a:bodyPr/>
          <a:lstStyle/>
          <a:p>
            <a:fld id="{F5AE04C7-F63B-43D2-8F38-C8E769B716AC}" type="slidenum">
              <a:rPr lang="en-US" smtClean="0"/>
              <a:t>1</a:t>
            </a:fld>
            <a:endParaRPr lang="en-US"/>
          </a:p>
        </p:txBody>
      </p:sp>
    </p:spTree>
    <p:extLst>
      <p:ext uri="{BB962C8B-B14F-4D97-AF65-F5344CB8AC3E}">
        <p14:creationId xmlns:p14="http://schemas.microsoft.com/office/powerpoint/2010/main" val="3399556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clicking add, the next screen ask for confirmation of the parties. Confirm the participant’s name is already checked in the top and bottom sections. Confirm the attorney’s name is in the middle section. Add any additional attorneys for the party, if needed. If everything is correct, click the next button.</a:t>
            </a:r>
          </a:p>
        </p:txBody>
      </p:sp>
      <p:sp>
        <p:nvSpPr>
          <p:cNvPr id="4" name="Slide Number Placeholder 3"/>
          <p:cNvSpPr>
            <a:spLocks noGrp="1"/>
          </p:cNvSpPr>
          <p:nvPr>
            <p:ph type="sldNum" sz="quarter" idx="5"/>
          </p:nvPr>
        </p:nvSpPr>
        <p:spPr/>
        <p:txBody>
          <a:bodyPr/>
          <a:lstStyle/>
          <a:p>
            <a:fld id="{F5AE04C7-F63B-43D2-8F38-C8E769B716AC}" type="slidenum">
              <a:rPr lang="en-US" smtClean="0"/>
              <a:t>10</a:t>
            </a:fld>
            <a:endParaRPr lang="en-US"/>
          </a:p>
        </p:txBody>
      </p:sp>
    </p:spTree>
    <p:extLst>
      <p:ext uri="{BB962C8B-B14F-4D97-AF65-F5344CB8AC3E}">
        <p14:creationId xmlns:p14="http://schemas.microsoft.com/office/powerpoint/2010/main" val="776537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request for a bond hearing document by choosing it from the document type menu and clicking add. This is a system generated document and does not require a document upload, however, At this time you can add or remove any other necessary documents. Select the next button to continue with the filing submission</a:t>
            </a:r>
          </a:p>
        </p:txBody>
      </p:sp>
      <p:sp>
        <p:nvSpPr>
          <p:cNvPr id="4" name="Slide Number Placeholder 3"/>
          <p:cNvSpPr>
            <a:spLocks noGrp="1"/>
          </p:cNvSpPr>
          <p:nvPr>
            <p:ph type="sldNum" sz="quarter" idx="5"/>
          </p:nvPr>
        </p:nvSpPr>
        <p:spPr/>
        <p:txBody>
          <a:bodyPr/>
          <a:lstStyle/>
          <a:p>
            <a:fld id="{F5AE04C7-F63B-43D2-8F38-C8E769B716AC}" type="slidenum">
              <a:rPr lang="en-US" smtClean="0"/>
              <a:t>11</a:t>
            </a:fld>
            <a:endParaRPr lang="en-US"/>
          </a:p>
        </p:txBody>
      </p:sp>
    </p:spTree>
    <p:extLst>
      <p:ext uri="{BB962C8B-B14F-4D97-AF65-F5344CB8AC3E}">
        <p14:creationId xmlns:p14="http://schemas.microsoft.com/office/powerpoint/2010/main" val="1138915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up to 6 potential court dates. Add additional notes to the Assignment Office such as you aren’t available Fridays, or other information that may impact when the court date is scheduled if your preferences are not available. Add the document from the drop down menu to the request for bond hearing court dates and click add. Click Next to continue.</a:t>
            </a:r>
          </a:p>
        </p:txBody>
      </p:sp>
      <p:sp>
        <p:nvSpPr>
          <p:cNvPr id="4" name="Slide Number Placeholder 3"/>
          <p:cNvSpPr>
            <a:spLocks noGrp="1"/>
          </p:cNvSpPr>
          <p:nvPr>
            <p:ph type="sldNum" sz="quarter" idx="5"/>
          </p:nvPr>
        </p:nvSpPr>
        <p:spPr/>
        <p:txBody>
          <a:bodyPr/>
          <a:lstStyle/>
          <a:p>
            <a:fld id="{F5AE04C7-F63B-43D2-8F38-C8E769B716AC}" type="slidenum">
              <a:rPr lang="en-US" smtClean="0"/>
              <a:t>12</a:t>
            </a:fld>
            <a:endParaRPr lang="en-US"/>
          </a:p>
        </p:txBody>
      </p:sp>
    </p:spTree>
    <p:extLst>
      <p:ext uri="{BB962C8B-B14F-4D97-AF65-F5344CB8AC3E}">
        <p14:creationId xmlns:p14="http://schemas.microsoft.com/office/powerpoint/2010/main" val="2208685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at the add documents screen you can ensure all the needed documents are added or remove any incorrect documents. Select the next button to continue with the file submission.</a:t>
            </a:r>
          </a:p>
        </p:txBody>
      </p:sp>
      <p:sp>
        <p:nvSpPr>
          <p:cNvPr id="4" name="Slide Number Placeholder 3"/>
          <p:cNvSpPr>
            <a:spLocks noGrp="1"/>
          </p:cNvSpPr>
          <p:nvPr>
            <p:ph type="sldNum" sz="quarter" idx="5"/>
          </p:nvPr>
        </p:nvSpPr>
        <p:spPr/>
        <p:txBody>
          <a:bodyPr/>
          <a:lstStyle/>
          <a:p>
            <a:fld id="{F5AE04C7-F63B-43D2-8F38-C8E769B716AC}" type="slidenum">
              <a:rPr lang="en-US" smtClean="0"/>
              <a:t>13</a:t>
            </a:fld>
            <a:endParaRPr lang="en-US"/>
          </a:p>
        </p:txBody>
      </p:sp>
    </p:spTree>
    <p:extLst>
      <p:ext uri="{BB962C8B-B14F-4D97-AF65-F5344CB8AC3E}">
        <p14:creationId xmlns:p14="http://schemas.microsoft.com/office/powerpoint/2010/main" val="751911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filing before submitting. There is an optional Client # field so an office reference number can be added. Review the documents to be submitted and add or remove as needed. To request a bond hearing the Motion Bond Hearing and Request for Bond Hearing are needed. Add any filing notes. At this point, if the filing is not ready, it can be cancelled (deleted), Moved to draft filings for completion later, or submitted to complete the filing process.</a:t>
            </a:r>
          </a:p>
        </p:txBody>
      </p:sp>
      <p:sp>
        <p:nvSpPr>
          <p:cNvPr id="4" name="Slide Number Placeholder 3"/>
          <p:cNvSpPr>
            <a:spLocks noGrp="1"/>
          </p:cNvSpPr>
          <p:nvPr>
            <p:ph type="sldNum" sz="quarter" idx="5"/>
          </p:nvPr>
        </p:nvSpPr>
        <p:spPr/>
        <p:txBody>
          <a:bodyPr/>
          <a:lstStyle/>
          <a:p>
            <a:fld id="{F5AE04C7-F63B-43D2-8F38-C8E769B716AC}" type="slidenum">
              <a:rPr lang="en-US" smtClean="0"/>
              <a:t>14</a:t>
            </a:fld>
            <a:endParaRPr lang="en-US"/>
          </a:p>
        </p:txBody>
      </p:sp>
    </p:spTree>
    <p:extLst>
      <p:ext uri="{BB962C8B-B14F-4D97-AF65-F5344CB8AC3E}">
        <p14:creationId xmlns:p14="http://schemas.microsoft.com/office/powerpoint/2010/main" val="1467958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confirmation of submission will appear. Clicking on the Filing Status button to check on the status of the approval or acceptance of the filing.</a:t>
            </a:r>
          </a:p>
        </p:txBody>
      </p:sp>
      <p:sp>
        <p:nvSpPr>
          <p:cNvPr id="4" name="Slide Number Placeholder 3"/>
          <p:cNvSpPr>
            <a:spLocks noGrp="1"/>
          </p:cNvSpPr>
          <p:nvPr>
            <p:ph type="sldNum" sz="quarter" idx="5"/>
          </p:nvPr>
        </p:nvSpPr>
        <p:spPr/>
        <p:txBody>
          <a:bodyPr/>
          <a:lstStyle/>
          <a:p>
            <a:fld id="{F5AE04C7-F63B-43D2-8F38-C8E769B716AC}" type="slidenum">
              <a:rPr lang="en-US" smtClean="0"/>
              <a:t>15</a:t>
            </a:fld>
            <a:endParaRPr lang="en-US"/>
          </a:p>
        </p:txBody>
      </p:sp>
    </p:spTree>
    <p:extLst>
      <p:ext uri="{BB962C8B-B14F-4D97-AF65-F5344CB8AC3E}">
        <p14:creationId xmlns:p14="http://schemas.microsoft.com/office/powerpoint/2010/main" val="3842406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Clicking the Filing Status button will bring up a list of all cases that have been filed and show their filing status. You can search for a specific case by enter the search parameters and choosing search. The Filing Status list can always be reached by clicking My Filing from the home page or by going to the eFile tab and selecting My Filings from the drop-down menu.</a:t>
            </a:r>
          </a:p>
        </p:txBody>
      </p:sp>
      <p:sp>
        <p:nvSpPr>
          <p:cNvPr id="4" name="Slide Number Placeholder 3"/>
          <p:cNvSpPr>
            <a:spLocks noGrp="1"/>
          </p:cNvSpPr>
          <p:nvPr>
            <p:ph type="sldNum" sz="quarter" idx="5"/>
          </p:nvPr>
        </p:nvSpPr>
        <p:spPr/>
        <p:txBody>
          <a:bodyPr/>
          <a:lstStyle/>
          <a:p>
            <a:fld id="{F5AE04C7-F63B-43D2-8F38-C8E769B716AC}" type="slidenum">
              <a:rPr lang="en-US" smtClean="0"/>
              <a:t>16</a:t>
            </a:fld>
            <a:endParaRPr lang="en-US"/>
          </a:p>
        </p:txBody>
      </p:sp>
    </p:spTree>
    <p:extLst>
      <p:ext uri="{BB962C8B-B14F-4D97-AF65-F5344CB8AC3E}">
        <p14:creationId xmlns:p14="http://schemas.microsoft.com/office/powerpoint/2010/main" val="2438708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using the Franklin County e-filing System. For help or questions about filing, contact the Clerk of Courts Office at 614.525.3600 or email at franklincountyclerk@franklincountyohio.gov</a:t>
            </a:r>
          </a:p>
        </p:txBody>
      </p:sp>
      <p:sp>
        <p:nvSpPr>
          <p:cNvPr id="4" name="Slide Number Placeholder 3"/>
          <p:cNvSpPr>
            <a:spLocks noGrp="1"/>
          </p:cNvSpPr>
          <p:nvPr>
            <p:ph type="sldNum" sz="quarter" idx="5"/>
          </p:nvPr>
        </p:nvSpPr>
        <p:spPr/>
        <p:txBody>
          <a:bodyPr/>
          <a:lstStyle/>
          <a:p>
            <a:fld id="{F5AE04C7-F63B-43D2-8F38-C8E769B716AC}" type="slidenum">
              <a:rPr lang="en-US" smtClean="0"/>
              <a:t>17</a:t>
            </a:fld>
            <a:endParaRPr lang="en-US"/>
          </a:p>
        </p:txBody>
      </p:sp>
    </p:spTree>
    <p:extLst>
      <p:ext uri="{BB962C8B-B14F-4D97-AF65-F5344CB8AC3E}">
        <p14:creationId xmlns:p14="http://schemas.microsoft.com/office/powerpoint/2010/main" val="523764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presentation, we will cover helpful technologies, how to file a bond hearing request, how to check for notifications on cases, and where to get help</a:t>
            </a:r>
          </a:p>
        </p:txBody>
      </p:sp>
      <p:sp>
        <p:nvSpPr>
          <p:cNvPr id="4" name="Slide Number Placeholder 3"/>
          <p:cNvSpPr>
            <a:spLocks noGrp="1"/>
          </p:cNvSpPr>
          <p:nvPr>
            <p:ph type="sldNum" sz="quarter" idx="5"/>
          </p:nvPr>
        </p:nvSpPr>
        <p:spPr/>
        <p:txBody>
          <a:bodyPr/>
          <a:lstStyle/>
          <a:p>
            <a:fld id="{F5AE04C7-F63B-43D2-8F38-C8E769B716AC}" type="slidenum">
              <a:rPr lang="en-US" smtClean="0"/>
              <a:t>2</a:t>
            </a:fld>
            <a:endParaRPr lang="en-US"/>
          </a:p>
        </p:txBody>
      </p:sp>
    </p:spTree>
    <p:extLst>
      <p:ext uri="{BB962C8B-B14F-4D97-AF65-F5344CB8AC3E}">
        <p14:creationId xmlns:p14="http://schemas.microsoft.com/office/powerpoint/2010/main" val="182538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helpful technologies are a scanner with the recommended setting of 300dpi. A way to convert documents into a PDF format such as using Print to PDF, embedded PDF Converter in Word or other similar products or an online word to PDF Converter. Word documents must be in a .docx format.</a:t>
            </a:r>
          </a:p>
        </p:txBody>
      </p:sp>
      <p:sp>
        <p:nvSpPr>
          <p:cNvPr id="4" name="Slide Number Placeholder 3"/>
          <p:cNvSpPr>
            <a:spLocks noGrp="1"/>
          </p:cNvSpPr>
          <p:nvPr>
            <p:ph type="sldNum" sz="quarter" idx="5"/>
          </p:nvPr>
        </p:nvSpPr>
        <p:spPr/>
        <p:txBody>
          <a:bodyPr/>
          <a:lstStyle/>
          <a:p>
            <a:fld id="{F5AE04C7-F63B-43D2-8F38-C8E769B716AC}" type="slidenum">
              <a:rPr lang="en-US" smtClean="0"/>
              <a:t>3</a:t>
            </a:fld>
            <a:endParaRPr lang="en-US"/>
          </a:p>
        </p:txBody>
      </p:sp>
    </p:spTree>
    <p:extLst>
      <p:ext uri="{BB962C8B-B14F-4D97-AF65-F5344CB8AC3E}">
        <p14:creationId xmlns:p14="http://schemas.microsoft.com/office/powerpoint/2010/main" val="3896573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logging into your </a:t>
            </a:r>
            <a:r>
              <a:rPr lang="en-US" dirty="0" err="1"/>
              <a:t>efiling</a:t>
            </a:r>
            <a:r>
              <a:rPr lang="en-US" dirty="0"/>
              <a:t> account, select File to an existing case by clicking on the Existing Case button on the left or going to the </a:t>
            </a:r>
            <a:r>
              <a:rPr lang="en-US" dirty="0" err="1"/>
              <a:t>efile</a:t>
            </a:r>
            <a:r>
              <a:rPr lang="en-US" dirty="0"/>
              <a:t> tab and selecting Existing case from the dropdown menu.</a:t>
            </a:r>
          </a:p>
        </p:txBody>
      </p:sp>
      <p:sp>
        <p:nvSpPr>
          <p:cNvPr id="4" name="Slide Number Placeholder 3"/>
          <p:cNvSpPr>
            <a:spLocks noGrp="1"/>
          </p:cNvSpPr>
          <p:nvPr>
            <p:ph type="sldNum" sz="quarter" idx="5"/>
          </p:nvPr>
        </p:nvSpPr>
        <p:spPr/>
        <p:txBody>
          <a:bodyPr/>
          <a:lstStyle/>
          <a:p>
            <a:fld id="{F5AE04C7-F63B-43D2-8F38-C8E769B716AC}" type="slidenum">
              <a:rPr lang="en-US" smtClean="0"/>
              <a:t>4</a:t>
            </a:fld>
            <a:endParaRPr lang="en-US"/>
          </a:p>
        </p:txBody>
      </p:sp>
    </p:spTree>
    <p:extLst>
      <p:ext uri="{BB962C8B-B14F-4D97-AF65-F5344CB8AC3E}">
        <p14:creationId xmlns:p14="http://schemas.microsoft.com/office/powerpoint/2010/main" val="3144327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options to search for a case. Option 1 enter the case number, choose the court from the dropdown menu and clicking the </a:t>
            </a:r>
            <a:r>
              <a:rPr lang="en-US" dirty="0" err="1"/>
              <a:t>efile</a:t>
            </a:r>
            <a:r>
              <a:rPr lang="en-US" dirty="0"/>
              <a:t> button</a:t>
            </a:r>
          </a:p>
        </p:txBody>
      </p:sp>
      <p:sp>
        <p:nvSpPr>
          <p:cNvPr id="4" name="Slide Number Placeholder 3"/>
          <p:cNvSpPr>
            <a:spLocks noGrp="1"/>
          </p:cNvSpPr>
          <p:nvPr>
            <p:ph type="sldNum" sz="quarter" idx="5"/>
          </p:nvPr>
        </p:nvSpPr>
        <p:spPr/>
        <p:txBody>
          <a:bodyPr/>
          <a:lstStyle/>
          <a:p>
            <a:fld id="{F5AE04C7-F63B-43D2-8F38-C8E769B716AC}" type="slidenum">
              <a:rPr lang="en-US" smtClean="0"/>
              <a:t>5</a:t>
            </a:fld>
            <a:endParaRPr lang="en-US"/>
          </a:p>
        </p:txBody>
      </p:sp>
    </p:spTree>
    <p:extLst>
      <p:ext uri="{BB962C8B-B14F-4D97-AF65-F5344CB8AC3E}">
        <p14:creationId xmlns:p14="http://schemas.microsoft.com/office/powerpoint/2010/main" val="182333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2 click the Search cases button, enter part of the case title or the complete case number, then click the search button</a:t>
            </a:r>
          </a:p>
        </p:txBody>
      </p:sp>
      <p:sp>
        <p:nvSpPr>
          <p:cNvPr id="4" name="Slide Number Placeholder 3"/>
          <p:cNvSpPr>
            <a:spLocks noGrp="1"/>
          </p:cNvSpPr>
          <p:nvPr>
            <p:ph type="sldNum" sz="quarter" idx="5"/>
          </p:nvPr>
        </p:nvSpPr>
        <p:spPr/>
        <p:txBody>
          <a:bodyPr/>
          <a:lstStyle/>
          <a:p>
            <a:fld id="{F5AE04C7-F63B-43D2-8F38-C8E769B716AC}" type="slidenum">
              <a:rPr lang="en-US" smtClean="0"/>
              <a:t>6</a:t>
            </a:fld>
            <a:endParaRPr lang="en-US"/>
          </a:p>
        </p:txBody>
      </p:sp>
    </p:spTree>
    <p:extLst>
      <p:ext uri="{BB962C8B-B14F-4D97-AF65-F5344CB8AC3E}">
        <p14:creationId xmlns:p14="http://schemas.microsoft.com/office/powerpoint/2010/main" val="3271697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Option 3 find the case from the list of cases. Click the </a:t>
            </a:r>
            <a:r>
              <a:rPr lang="en-US" dirty="0" err="1"/>
              <a:t>efile</a:t>
            </a:r>
            <a:r>
              <a:rPr lang="en-US" dirty="0"/>
              <a:t> link.</a:t>
            </a:r>
          </a:p>
        </p:txBody>
      </p:sp>
      <p:sp>
        <p:nvSpPr>
          <p:cNvPr id="4" name="Slide Number Placeholder 3"/>
          <p:cNvSpPr>
            <a:spLocks noGrp="1"/>
          </p:cNvSpPr>
          <p:nvPr>
            <p:ph type="sldNum" sz="quarter" idx="5"/>
          </p:nvPr>
        </p:nvSpPr>
        <p:spPr/>
        <p:txBody>
          <a:bodyPr/>
          <a:lstStyle/>
          <a:p>
            <a:fld id="{F5AE04C7-F63B-43D2-8F38-C8E769B716AC}" type="slidenum">
              <a:rPr lang="en-US" smtClean="0"/>
              <a:t>7</a:t>
            </a:fld>
            <a:endParaRPr lang="en-US"/>
          </a:p>
        </p:txBody>
      </p:sp>
    </p:spTree>
    <p:extLst>
      <p:ext uri="{BB962C8B-B14F-4D97-AF65-F5344CB8AC3E}">
        <p14:creationId xmlns:p14="http://schemas.microsoft.com/office/powerpoint/2010/main" val="1505492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case is selected the filing page will appear. Confirm the Case Number and Case Title are correct. Choose a document category to filter down the number of document case type choices. Choose document type from the drop down menu. Note Document Type is a required field.</a:t>
            </a:r>
          </a:p>
        </p:txBody>
      </p:sp>
      <p:sp>
        <p:nvSpPr>
          <p:cNvPr id="4" name="Slide Number Placeholder 3"/>
          <p:cNvSpPr>
            <a:spLocks noGrp="1"/>
          </p:cNvSpPr>
          <p:nvPr>
            <p:ph type="sldNum" sz="quarter" idx="5"/>
          </p:nvPr>
        </p:nvSpPr>
        <p:spPr/>
        <p:txBody>
          <a:bodyPr/>
          <a:lstStyle/>
          <a:p>
            <a:fld id="{F5AE04C7-F63B-43D2-8F38-C8E769B716AC}" type="slidenum">
              <a:rPr lang="en-US" smtClean="0"/>
              <a:t>8</a:t>
            </a:fld>
            <a:endParaRPr lang="en-US"/>
          </a:p>
        </p:txBody>
      </p:sp>
    </p:spTree>
    <p:extLst>
      <p:ext uri="{BB962C8B-B14F-4D97-AF65-F5344CB8AC3E}">
        <p14:creationId xmlns:p14="http://schemas.microsoft.com/office/powerpoint/2010/main" val="1278478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selecting the corresponding document for the filing, take note of the format required for the document. The format for the document depends on the type of filing. In this example, a PDF is required. Choose the document by clicking the choose file button to select and upload the document. After choosing upload, click the add button to add the document to the filing.</a:t>
            </a:r>
          </a:p>
        </p:txBody>
      </p:sp>
      <p:sp>
        <p:nvSpPr>
          <p:cNvPr id="4" name="Slide Number Placeholder 3"/>
          <p:cNvSpPr>
            <a:spLocks noGrp="1"/>
          </p:cNvSpPr>
          <p:nvPr>
            <p:ph type="sldNum" sz="quarter" idx="5"/>
          </p:nvPr>
        </p:nvSpPr>
        <p:spPr/>
        <p:txBody>
          <a:bodyPr/>
          <a:lstStyle/>
          <a:p>
            <a:fld id="{F5AE04C7-F63B-43D2-8F38-C8E769B716AC}" type="slidenum">
              <a:rPr lang="en-US" smtClean="0"/>
              <a:t>9</a:t>
            </a:fld>
            <a:endParaRPr lang="en-US"/>
          </a:p>
        </p:txBody>
      </p:sp>
    </p:spTree>
    <p:extLst>
      <p:ext uri="{BB962C8B-B14F-4D97-AF65-F5344CB8AC3E}">
        <p14:creationId xmlns:p14="http://schemas.microsoft.com/office/powerpoint/2010/main" val="358350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E7000-DC5C-284A-91F9-D637E647FA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2AF3D6-AD18-6F58-FFCC-64A13F244F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4E8158-0F3D-35E4-6EC1-6D63581F73AA}"/>
              </a:ext>
            </a:extLst>
          </p:cNvPr>
          <p:cNvSpPr>
            <a:spLocks noGrp="1"/>
          </p:cNvSpPr>
          <p:nvPr>
            <p:ph type="dt" sz="half" idx="10"/>
          </p:nvPr>
        </p:nvSpPr>
        <p:spPr/>
        <p:txBody>
          <a:bodyPr/>
          <a:lstStyle/>
          <a:p>
            <a:fld id="{EF4CA1F4-F092-4092-B1EA-42DE82F5102A}" type="datetimeFigureOut">
              <a:rPr lang="en-US" smtClean="0"/>
              <a:t>2/5/2025</a:t>
            </a:fld>
            <a:endParaRPr lang="en-US"/>
          </a:p>
        </p:txBody>
      </p:sp>
      <p:sp>
        <p:nvSpPr>
          <p:cNvPr id="5" name="Footer Placeholder 4">
            <a:extLst>
              <a:ext uri="{FF2B5EF4-FFF2-40B4-BE49-F238E27FC236}">
                <a16:creationId xmlns:a16="http://schemas.microsoft.com/office/drawing/2014/main" id="{390DDFC4-F5BD-9F3E-443E-CFF76C9FA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B271EF-F26E-5FDC-39B7-21AA45A20AC7}"/>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2626533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D78A7-9506-AA5A-5350-5AC7A1A2A5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CD137E-3950-0E4C-6BC5-0AEDF70296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3E737-E8A4-77DE-F325-2FE2EAA06956}"/>
              </a:ext>
            </a:extLst>
          </p:cNvPr>
          <p:cNvSpPr>
            <a:spLocks noGrp="1"/>
          </p:cNvSpPr>
          <p:nvPr>
            <p:ph type="dt" sz="half" idx="10"/>
          </p:nvPr>
        </p:nvSpPr>
        <p:spPr/>
        <p:txBody>
          <a:bodyPr/>
          <a:lstStyle/>
          <a:p>
            <a:fld id="{EF4CA1F4-F092-4092-B1EA-42DE82F5102A}" type="datetimeFigureOut">
              <a:rPr lang="en-US" smtClean="0"/>
              <a:t>2/5/2025</a:t>
            </a:fld>
            <a:endParaRPr lang="en-US"/>
          </a:p>
        </p:txBody>
      </p:sp>
      <p:sp>
        <p:nvSpPr>
          <p:cNvPr id="5" name="Footer Placeholder 4">
            <a:extLst>
              <a:ext uri="{FF2B5EF4-FFF2-40B4-BE49-F238E27FC236}">
                <a16:creationId xmlns:a16="http://schemas.microsoft.com/office/drawing/2014/main" id="{D5104F2A-A32F-D188-A894-7FCB877659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784CAB-0D3A-B06C-F8F1-DDEA31AC7D38}"/>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1759540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9DF161-58FA-A517-C0D2-16D2E2DA59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746FED-C235-AADA-3C2D-3A3447E1F2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FB3B1F-D5F2-2F4F-0A43-717041F8DE3D}"/>
              </a:ext>
            </a:extLst>
          </p:cNvPr>
          <p:cNvSpPr>
            <a:spLocks noGrp="1"/>
          </p:cNvSpPr>
          <p:nvPr>
            <p:ph type="dt" sz="half" idx="10"/>
          </p:nvPr>
        </p:nvSpPr>
        <p:spPr/>
        <p:txBody>
          <a:bodyPr/>
          <a:lstStyle/>
          <a:p>
            <a:fld id="{EF4CA1F4-F092-4092-B1EA-42DE82F5102A}" type="datetimeFigureOut">
              <a:rPr lang="en-US" smtClean="0"/>
              <a:t>2/5/2025</a:t>
            </a:fld>
            <a:endParaRPr lang="en-US"/>
          </a:p>
        </p:txBody>
      </p:sp>
      <p:sp>
        <p:nvSpPr>
          <p:cNvPr id="5" name="Footer Placeholder 4">
            <a:extLst>
              <a:ext uri="{FF2B5EF4-FFF2-40B4-BE49-F238E27FC236}">
                <a16:creationId xmlns:a16="http://schemas.microsoft.com/office/drawing/2014/main" id="{D9F97967-7469-4F20-6546-927C382B9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19752-D892-FC90-442E-58AABAD5BFE6}"/>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2299599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5F450-3BC8-5534-91F2-11D48A6C2B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D6D780-2F4A-A9FF-E6D2-565448D44B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1ADD1D-9BF2-5503-A6DC-ECD0DAB52950}"/>
              </a:ext>
            </a:extLst>
          </p:cNvPr>
          <p:cNvSpPr>
            <a:spLocks noGrp="1"/>
          </p:cNvSpPr>
          <p:nvPr>
            <p:ph type="dt" sz="half" idx="10"/>
          </p:nvPr>
        </p:nvSpPr>
        <p:spPr/>
        <p:txBody>
          <a:bodyPr/>
          <a:lstStyle/>
          <a:p>
            <a:fld id="{EF4CA1F4-F092-4092-B1EA-42DE82F5102A}" type="datetimeFigureOut">
              <a:rPr lang="en-US" smtClean="0"/>
              <a:t>2/5/2025</a:t>
            </a:fld>
            <a:endParaRPr lang="en-US"/>
          </a:p>
        </p:txBody>
      </p:sp>
      <p:sp>
        <p:nvSpPr>
          <p:cNvPr id="5" name="Footer Placeholder 4">
            <a:extLst>
              <a:ext uri="{FF2B5EF4-FFF2-40B4-BE49-F238E27FC236}">
                <a16:creationId xmlns:a16="http://schemas.microsoft.com/office/drawing/2014/main" id="{32891F40-1625-E207-5B4C-60B85B1F93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4980C-DDD2-5251-05EE-224A912FF0BE}"/>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2865045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203FE-EB1D-D701-E171-D2021A655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857322-B879-A83D-E065-1012018102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64ABE1-2769-1B61-2060-8B205709758F}"/>
              </a:ext>
            </a:extLst>
          </p:cNvPr>
          <p:cNvSpPr>
            <a:spLocks noGrp="1"/>
          </p:cNvSpPr>
          <p:nvPr>
            <p:ph type="dt" sz="half" idx="10"/>
          </p:nvPr>
        </p:nvSpPr>
        <p:spPr/>
        <p:txBody>
          <a:bodyPr/>
          <a:lstStyle/>
          <a:p>
            <a:fld id="{EF4CA1F4-F092-4092-B1EA-42DE82F5102A}" type="datetimeFigureOut">
              <a:rPr lang="en-US" smtClean="0"/>
              <a:t>2/5/2025</a:t>
            </a:fld>
            <a:endParaRPr lang="en-US"/>
          </a:p>
        </p:txBody>
      </p:sp>
      <p:sp>
        <p:nvSpPr>
          <p:cNvPr id="5" name="Footer Placeholder 4">
            <a:extLst>
              <a:ext uri="{FF2B5EF4-FFF2-40B4-BE49-F238E27FC236}">
                <a16:creationId xmlns:a16="http://schemas.microsoft.com/office/drawing/2014/main" id="{D196A1E4-4856-A3AF-0A91-F871AFE1C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AFDAF-AD34-2993-6A94-A999AA331B33}"/>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3159479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F71BE-8CD6-F29E-5CC0-C530811A5A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6E5310-9A15-7C00-3AE1-F9ECDA077A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30588F-EE38-9854-33CF-4582310072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C2FDF9-DE86-EF4A-79F3-10F0BBE421A5}"/>
              </a:ext>
            </a:extLst>
          </p:cNvPr>
          <p:cNvSpPr>
            <a:spLocks noGrp="1"/>
          </p:cNvSpPr>
          <p:nvPr>
            <p:ph type="dt" sz="half" idx="10"/>
          </p:nvPr>
        </p:nvSpPr>
        <p:spPr/>
        <p:txBody>
          <a:bodyPr/>
          <a:lstStyle/>
          <a:p>
            <a:fld id="{EF4CA1F4-F092-4092-B1EA-42DE82F5102A}" type="datetimeFigureOut">
              <a:rPr lang="en-US" smtClean="0"/>
              <a:t>2/5/2025</a:t>
            </a:fld>
            <a:endParaRPr lang="en-US"/>
          </a:p>
        </p:txBody>
      </p:sp>
      <p:sp>
        <p:nvSpPr>
          <p:cNvPr id="6" name="Footer Placeholder 5">
            <a:extLst>
              <a:ext uri="{FF2B5EF4-FFF2-40B4-BE49-F238E27FC236}">
                <a16:creationId xmlns:a16="http://schemas.microsoft.com/office/drawing/2014/main" id="{DE89C68E-84D8-9CB7-558A-9900E18926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35CDAD-B143-F72E-3A83-C10F9353394C}"/>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367781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7348-7F84-6672-2295-7353623931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C367BD-F68B-25AD-9246-80BA4B3E07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FCA49A-25A4-C73F-F86D-14A97BA18D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7A7FEE-A2C7-8F39-4596-32D8113931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497E9B-DD92-5F31-8F58-A7B3A66A78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898D6E-5846-CD91-78F2-1A3E4781ABEB}"/>
              </a:ext>
            </a:extLst>
          </p:cNvPr>
          <p:cNvSpPr>
            <a:spLocks noGrp="1"/>
          </p:cNvSpPr>
          <p:nvPr>
            <p:ph type="dt" sz="half" idx="10"/>
          </p:nvPr>
        </p:nvSpPr>
        <p:spPr/>
        <p:txBody>
          <a:bodyPr/>
          <a:lstStyle/>
          <a:p>
            <a:fld id="{EF4CA1F4-F092-4092-B1EA-42DE82F5102A}" type="datetimeFigureOut">
              <a:rPr lang="en-US" smtClean="0"/>
              <a:t>2/5/2025</a:t>
            </a:fld>
            <a:endParaRPr lang="en-US"/>
          </a:p>
        </p:txBody>
      </p:sp>
      <p:sp>
        <p:nvSpPr>
          <p:cNvPr id="8" name="Footer Placeholder 7">
            <a:extLst>
              <a:ext uri="{FF2B5EF4-FFF2-40B4-BE49-F238E27FC236}">
                <a16:creationId xmlns:a16="http://schemas.microsoft.com/office/drawing/2014/main" id="{C5682351-BDDB-8EFD-5C95-F3A187B686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581155-DC3F-CE85-261B-02A6A031B26C}"/>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2124377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5E90A-70D4-D0F2-4771-399560E354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BAD7FB-717F-3D40-1B98-5EBEA2BED1EF}"/>
              </a:ext>
            </a:extLst>
          </p:cNvPr>
          <p:cNvSpPr>
            <a:spLocks noGrp="1"/>
          </p:cNvSpPr>
          <p:nvPr>
            <p:ph type="dt" sz="half" idx="10"/>
          </p:nvPr>
        </p:nvSpPr>
        <p:spPr/>
        <p:txBody>
          <a:bodyPr/>
          <a:lstStyle/>
          <a:p>
            <a:fld id="{EF4CA1F4-F092-4092-B1EA-42DE82F5102A}" type="datetimeFigureOut">
              <a:rPr lang="en-US" smtClean="0"/>
              <a:t>2/5/2025</a:t>
            </a:fld>
            <a:endParaRPr lang="en-US"/>
          </a:p>
        </p:txBody>
      </p:sp>
      <p:sp>
        <p:nvSpPr>
          <p:cNvPr id="4" name="Footer Placeholder 3">
            <a:extLst>
              <a:ext uri="{FF2B5EF4-FFF2-40B4-BE49-F238E27FC236}">
                <a16:creationId xmlns:a16="http://schemas.microsoft.com/office/drawing/2014/main" id="{7B4605F2-7024-008D-F062-F10F7F9F7D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62A8AB-8140-D5E7-24E6-7D6EBCE4B5AF}"/>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2333030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99FD44-1F6D-3DD5-6BB0-0E0E6BE65DDE}"/>
              </a:ext>
            </a:extLst>
          </p:cNvPr>
          <p:cNvSpPr>
            <a:spLocks noGrp="1"/>
          </p:cNvSpPr>
          <p:nvPr>
            <p:ph type="dt" sz="half" idx="10"/>
          </p:nvPr>
        </p:nvSpPr>
        <p:spPr/>
        <p:txBody>
          <a:bodyPr/>
          <a:lstStyle/>
          <a:p>
            <a:fld id="{EF4CA1F4-F092-4092-B1EA-42DE82F5102A}" type="datetimeFigureOut">
              <a:rPr lang="en-US" smtClean="0"/>
              <a:t>2/5/2025</a:t>
            </a:fld>
            <a:endParaRPr lang="en-US"/>
          </a:p>
        </p:txBody>
      </p:sp>
      <p:sp>
        <p:nvSpPr>
          <p:cNvPr id="3" name="Footer Placeholder 2">
            <a:extLst>
              <a:ext uri="{FF2B5EF4-FFF2-40B4-BE49-F238E27FC236}">
                <a16:creationId xmlns:a16="http://schemas.microsoft.com/office/drawing/2014/main" id="{7EE21A55-7578-2FC2-FC11-CA5CEC4D97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32CD6D-59BE-357E-A8FA-D76F7CC26D9A}"/>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3069985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7CE0-78C4-C8BA-67CA-AB3C7AFCAB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C531F6-1D76-5C2B-DF72-E3051FDF5F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58049-A828-9C2D-FFEA-ECA5ECCDE6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A19839-0BFE-BBB9-BD49-7FDE118F9C67}"/>
              </a:ext>
            </a:extLst>
          </p:cNvPr>
          <p:cNvSpPr>
            <a:spLocks noGrp="1"/>
          </p:cNvSpPr>
          <p:nvPr>
            <p:ph type="dt" sz="half" idx="10"/>
          </p:nvPr>
        </p:nvSpPr>
        <p:spPr/>
        <p:txBody>
          <a:bodyPr/>
          <a:lstStyle/>
          <a:p>
            <a:fld id="{EF4CA1F4-F092-4092-B1EA-42DE82F5102A}" type="datetimeFigureOut">
              <a:rPr lang="en-US" smtClean="0"/>
              <a:t>2/5/2025</a:t>
            </a:fld>
            <a:endParaRPr lang="en-US"/>
          </a:p>
        </p:txBody>
      </p:sp>
      <p:sp>
        <p:nvSpPr>
          <p:cNvPr id="6" name="Footer Placeholder 5">
            <a:extLst>
              <a:ext uri="{FF2B5EF4-FFF2-40B4-BE49-F238E27FC236}">
                <a16:creationId xmlns:a16="http://schemas.microsoft.com/office/drawing/2014/main" id="{8EACFD53-1049-3F6C-B07E-3B8BA9BAB8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963382-8273-BE3C-FCA2-7DDCF181A96D}"/>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1458776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3E32-72FF-24B2-87F1-D1A71B2719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C9940D-F2C7-D26F-A7D9-C2F91BB93B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B3A622-02FB-2022-32E0-494981856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97067F-2836-72EC-D216-0C2981864423}"/>
              </a:ext>
            </a:extLst>
          </p:cNvPr>
          <p:cNvSpPr>
            <a:spLocks noGrp="1"/>
          </p:cNvSpPr>
          <p:nvPr>
            <p:ph type="dt" sz="half" idx="10"/>
          </p:nvPr>
        </p:nvSpPr>
        <p:spPr/>
        <p:txBody>
          <a:bodyPr/>
          <a:lstStyle/>
          <a:p>
            <a:fld id="{EF4CA1F4-F092-4092-B1EA-42DE82F5102A}" type="datetimeFigureOut">
              <a:rPr lang="en-US" smtClean="0"/>
              <a:t>2/5/2025</a:t>
            </a:fld>
            <a:endParaRPr lang="en-US"/>
          </a:p>
        </p:txBody>
      </p:sp>
      <p:sp>
        <p:nvSpPr>
          <p:cNvPr id="6" name="Footer Placeholder 5">
            <a:extLst>
              <a:ext uri="{FF2B5EF4-FFF2-40B4-BE49-F238E27FC236}">
                <a16:creationId xmlns:a16="http://schemas.microsoft.com/office/drawing/2014/main" id="{BC07AD7B-4B3A-DBFE-D151-5B7E429D54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A9CE8E-8655-FCD2-DB77-8A4F1BFEAA75}"/>
              </a:ext>
            </a:extLst>
          </p:cNvPr>
          <p:cNvSpPr>
            <a:spLocks noGrp="1"/>
          </p:cNvSpPr>
          <p:nvPr>
            <p:ph type="sldNum" sz="quarter" idx="12"/>
          </p:nvPr>
        </p:nvSpPr>
        <p:spPr/>
        <p:txBody>
          <a:bodyPr/>
          <a:lstStyle/>
          <a:p>
            <a:fld id="{800F1E1D-3041-4DE3-80AB-61D2FC62303A}" type="slidenum">
              <a:rPr lang="en-US" smtClean="0"/>
              <a:t>‹#›</a:t>
            </a:fld>
            <a:endParaRPr lang="en-US"/>
          </a:p>
        </p:txBody>
      </p:sp>
    </p:spTree>
    <p:extLst>
      <p:ext uri="{BB962C8B-B14F-4D97-AF65-F5344CB8AC3E}">
        <p14:creationId xmlns:p14="http://schemas.microsoft.com/office/powerpoint/2010/main" val="2261819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E9EF3E-9062-3E33-B311-6F8F3DC8D8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A4B2A9-4BB9-222A-12E8-F84F84815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4FEEDB-36A4-4831-BEAF-AEF0AB953B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CA1F4-F092-4092-B1EA-42DE82F5102A}" type="datetimeFigureOut">
              <a:rPr lang="en-US" smtClean="0"/>
              <a:t>2/5/2025</a:t>
            </a:fld>
            <a:endParaRPr lang="en-US"/>
          </a:p>
        </p:txBody>
      </p:sp>
      <p:sp>
        <p:nvSpPr>
          <p:cNvPr id="5" name="Footer Placeholder 4">
            <a:extLst>
              <a:ext uri="{FF2B5EF4-FFF2-40B4-BE49-F238E27FC236}">
                <a16:creationId xmlns:a16="http://schemas.microsoft.com/office/drawing/2014/main" id="{4C7593E9-D099-18C1-5A1A-CF76E59F4A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3B3510-16E2-C0A8-F32D-FF47E1E098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0F1E1D-3041-4DE3-80AB-61D2FC62303A}" type="slidenum">
              <a:rPr lang="en-US" smtClean="0"/>
              <a:t>‹#›</a:t>
            </a:fld>
            <a:endParaRPr lang="en-US"/>
          </a:p>
        </p:txBody>
      </p:sp>
    </p:spTree>
    <p:extLst>
      <p:ext uri="{BB962C8B-B14F-4D97-AF65-F5344CB8AC3E}">
        <p14:creationId xmlns:p14="http://schemas.microsoft.com/office/powerpoint/2010/main" val="1661990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hyperlink" Target="https://acrobat.adobe.com/link/acrobat/word-to-pdf?x_api_client_id=adobe_com&amp;x_api_client_location=word_to_pdf"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erk of Courts seal">
            <a:extLst>
              <a:ext uri="{FF2B5EF4-FFF2-40B4-BE49-F238E27FC236}">
                <a16:creationId xmlns:a16="http://schemas.microsoft.com/office/drawing/2014/main" id="{B6684EC3-704A-6FE2-9410-FA2ECCD1E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669" y="1529514"/>
            <a:ext cx="4084320" cy="4084320"/>
          </a:xfrm>
          <a:prstGeom prst="rect">
            <a:avLst/>
          </a:prstGeom>
        </p:spPr>
      </p:pic>
      <p:sp>
        <p:nvSpPr>
          <p:cNvPr id="6" name="Rectangle 5">
            <a:extLst>
              <a:ext uri="{FF2B5EF4-FFF2-40B4-BE49-F238E27FC236}">
                <a16:creationId xmlns:a16="http://schemas.microsoft.com/office/drawing/2014/main" id="{60EF276B-392D-10E8-A6C1-5DB1AB034EB9}"/>
              </a:ext>
            </a:extLst>
          </p:cNvPr>
          <p:cNvSpPr/>
          <p:nvPr/>
        </p:nvSpPr>
        <p:spPr>
          <a:xfrm>
            <a:off x="1852091" y="123738"/>
            <a:ext cx="8487051" cy="1569660"/>
          </a:xfrm>
          <a:prstGeom prst="rect">
            <a:avLst/>
          </a:prstGeom>
          <a:noFill/>
        </p:spPr>
        <p:txBody>
          <a:bodyPr wrap="square" lIns="91440" tIns="45720" rIns="91440" bIns="45720">
            <a:spAutoFit/>
          </a:bodyPr>
          <a:lstStyle/>
          <a:p>
            <a:pPr algn="ctr"/>
            <a:r>
              <a:rPr lang="en-US" sz="4800" b="0" cap="none" spc="0" dirty="0">
                <a:ln w="0"/>
                <a:solidFill>
                  <a:schemeClr val="bg1"/>
                </a:solidFill>
                <a:effectLst>
                  <a:outerShdw blurRad="38100" dist="19050" dir="2700000" algn="tl" rotWithShape="0">
                    <a:schemeClr val="dk1">
                      <a:alpha val="40000"/>
                    </a:schemeClr>
                  </a:outerShdw>
                </a:effectLst>
              </a:rPr>
              <a:t>Introduction to Criminal e-Filing</a:t>
            </a:r>
          </a:p>
          <a:p>
            <a:pPr algn="ctr"/>
            <a:r>
              <a:rPr lang="en-US" sz="4800" dirty="0">
                <a:ln w="0"/>
                <a:solidFill>
                  <a:schemeClr val="bg1"/>
                </a:solidFill>
                <a:effectLst>
                  <a:outerShdw blurRad="38100" dist="19050" dir="2700000" algn="tl" rotWithShape="0">
                    <a:schemeClr val="dk1">
                      <a:alpha val="40000"/>
                    </a:schemeClr>
                  </a:outerShdw>
                </a:effectLst>
              </a:rPr>
              <a:t>Requesting a Bond Hearing</a:t>
            </a:r>
            <a:endParaRPr lang="en-US" sz="4800" b="0" cap="none" spc="0" dirty="0">
              <a:ln w="0"/>
              <a:solidFill>
                <a:schemeClr val="bg1"/>
              </a:solidFill>
              <a:effectLst>
                <a:outerShdw blurRad="38100" dist="19050" dir="2700000" algn="tl" rotWithShape="0">
                  <a:schemeClr val="dk1">
                    <a:alpha val="40000"/>
                  </a:schemeClr>
                </a:outerShdw>
              </a:effectLst>
            </a:endParaRPr>
          </a:p>
        </p:txBody>
      </p:sp>
      <p:sp>
        <p:nvSpPr>
          <p:cNvPr id="3" name="Rectangle 2">
            <a:extLst>
              <a:ext uri="{FF2B5EF4-FFF2-40B4-BE49-F238E27FC236}">
                <a16:creationId xmlns:a16="http://schemas.microsoft.com/office/drawing/2014/main" id="{792025FA-64F6-014B-F044-AAAB433DD321}"/>
              </a:ext>
            </a:extLst>
          </p:cNvPr>
          <p:cNvSpPr/>
          <p:nvPr/>
        </p:nvSpPr>
        <p:spPr>
          <a:xfrm>
            <a:off x="1723303" y="5586763"/>
            <a:ext cx="8487051" cy="830997"/>
          </a:xfrm>
          <a:prstGeom prst="rect">
            <a:avLst/>
          </a:prstGeom>
          <a:noFill/>
        </p:spPr>
        <p:txBody>
          <a:bodyPr wrap="square" lIns="91440" tIns="45720" rIns="91440" bIns="45720">
            <a:spAutoFit/>
          </a:bodyPr>
          <a:lstStyle/>
          <a:p>
            <a:pPr algn="ctr"/>
            <a:r>
              <a:rPr lang="en-US" sz="4800" b="0" cap="none" spc="0" dirty="0">
                <a:ln w="0"/>
                <a:solidFill>
                  <a:schemeClr val="bg1"/>
                </a:solidFill>
                <a:effectLst>
                  <a:outerShdw blurRad="38100" dist="19050" dir="2700000" algn="tl" rotWithShape="0">
                    <a:schemeClr val="dk1">
                      <a:alpha val="40000"/>
                    </a:schemeClr>
                  </a:outerShdw>
                </a:effectLst>
              </a:rPr>
              <a:t>Franklin County Clerk of Courts</a:t>
            </a:r>
          </a:p>
        </p:txBody>
      </p:sp>
    </p:spTree>
    <p:extLst>
      <p:ext uri="{BB962C8B-B14F-4D97-AF65-F5344CB8AC3E}">
        <p14:creationId xmlns:p14="http://schemas.microsoft.com/office/powerpoint/2010/main" val="9767084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3457975" y="207143"/>
            <a:ext cx="5054141"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Select the Parties</a:t>
            </a:r>
          </a:p>
        </p:txBody>
      </p:sp>
      <p:pic>
        <p:nvPicPr>
          <p:cNvPr id="4" name="Picture 3">
            <a:extLst>
              <a:ext uri="{FF2B5EF4-FFF2-40B4-BE49-F238E27FC236}">
                <a16:creationId xmlns:a16="http://schemas.microsoft.com/office/drawing/2014/main" id="{063AF60D-1626-479C-56A5-C566AA96EA12}"/>
              </a:ext>
            </a:extLst>
          </p:cNvPr>
          <p:cNvPicPr>
            <a:picLocks noChangeAspect="1"/>
          </p:cNvPicPr>
          <p:nvPr/>
        </p:nvPicPr>
        <p:blipFill>
          <a:blip r:embed="rId4"/>
          <a:stretch>
            <a:fillRect/>
          </a:stretch>
        </p:blipFill>
        <p:spPr>
          <a:xfrm>
            <a:off x="5198856" y="1715783"/>
            <a:ext cx="6742378" cy="4935074"/>
          </a:xfrm>
          <a:prstGeom prst="rect">
            <a:avLst/>
          </a:prstGeom>
        </p:spPr>
      </p:pic>
      <p:sp>
        <p:nvSpPr>
          <p:cNvPr id="5" name="Rectangle 4">
            <a:extLst>
              <a:ext uri="{FF2B5EF4-FFF2-40B4-BE49-F238E27FC236}">
                <a16:creationId xmlns:a16="http://schemas.microsoft.com/office/drawing/2014/main" id="{144C346B-8158-A087-73EF-98D2A307C02D}"/>
              </a:ext>
            </a:extLst>
          </p:cNvPr>
          <p:cNvSpPr/>
          <p:nvPr/>
        </p:nvSpPr>
        <p:spPr>
          <a:xfrm>
            <a:off x="5311739" y="2979506"/>
            <a:ext cx="1304818" cy="31849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5D7DAA-BF30-DFDD-5B84-1855CE3C0FA7}"/>
              </a:ext>
            </a:extLst>
          </p:cNvPr>
          <p:cNvSpPr/>
          <p:nvPr/>
        </p:nvSpPr>
        <p:spPr>
          <a:xfrm>
            <a:off x="5279207" y="5885376"/>
            <a:ext cx="1029126" cy="31849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3EC83C-03B3-C601-CF2B-DA18AC5F6B04}"/>
              </a:ext>
            </a:extLst>
          </p:cNvPr>
          <p:cNvSpPr/>
          <p:nvPr/>
        </p:nvSpPr>
        <p:spPr>
          <a:xfrm>
            <a:off x="5311739" y="3983690"/>
            <a:ext cx="1808252" cy="287424"/>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65ABA19-4239-BC68-956D-64B7B4D548DD}"/>
              </a:ext>
            </a:extLst>
          </p:cNvPr>
          <p:cNvSpPr txBox="1"/>
          <p:nvPr/>
        </p:nvSpPr>
        <p:spPr>
          <a:xfrm>
            <a:off x="1042273" y="1963436"/>
            <a:ext cx="3554858" cy="1015663"/>
          </a:xfrm>
          <a:prstGeom prst="rect">
            <a:avLst/>
          </a:prstGeom>
          <a:noFill/>
        </p:spPr>
        <p:txBody>
          <a:bodyPr wrap="square" rtlCol="0">
            <a:spAutoFit/>
          </a:bodyPr>
          <a:lstStyle/>
          <a:p>
            <a:r>
              <a:rPr lang="en-US" sz="2000" dirty="0">
                <a:solidFill>
                  <a:schemeClr val="bg1"/>
                </a:solidFill>
              </a:rPr>
              <a:t>1. Confirm the Participant’s name is already checked in the top and bottom sections.</a:t>
            </a:r>
          </a:p>
        </p:txBody>
      </p:sp>
      <p:sp>
        <p:nvSpPr>
          <p:cNvPr id="13" name="TextBox 12">
            <a:extLst>
              <a:ext uri="{FF2B5EF4-FFF2-40B4-BE49-F238E27FC236}">
                <a16:creationId xmlns:a16="http://schemas.microsoft.com/office/drawing/2014/main" id="{911DA653-B8F0-DDD8-A746-1D4B75D9D5FD}"/>
              </a:ext>
            </a:extLst>
          </p:cNvPr>
          <p:cNvSpPr txBox="1"/>
          <p:nvPr/>
        </p:nvSpPr>
        <p:spPr>
          <a:xfrm>
            <a:off x="1008998" y="3205508"/>
            <a:ext cx="3554858" cy="707886"/>
          </a:xfrm>
          <a:prstGeom prst="rect">
            <a:avLst/>
          </a:prstGeom>
          <a:noFill/>
        </p:spPr>
        <p:txBody>
          <a:bodyPr wrap="square" rtlCol="0">
            <a:spAutoFit/>
          </a:bodyPr>
          <a:lstStyle/>
          <a:p>
            <a:r>
              <a:rPr lang="en-US" sz="2000" dirty="0">
                <a:solidFill>
                  <a:schemeClr val="bg1"/>
                </a:solidFill>
              </a:rPr>
              <a:t>2. Confirm the attorney’s [your] name is in the middle section.</a:t>
            </a:r>
          </a:p>
        </p:txBody>
      </p:sp>
      <p:sp>
        <p:nvSpPr>
          <p:cNvPr id="15" name="TextBox 14">
            <a:extLst>
              <a:ext uri="{FF2B5EF4-FFF2-40B4-BE49-F238E27FC236}">
                <a16:creationId xmlns:a16="http://schemas.microsoft.com/office/drawing/2014/main" id="{C9330A7D-724D-5D0F-E032-97EF668B7F5B}"/>
              </a:ext>
            </a:extLst>
          </p:cNvPr>
          <p:cNvSpPr txBox="1"/>
          <p:nvPr/>
        </p:nvSpPr>
        <p:spPr>
          <a:xfrm>
            <a:off x="1097132" y="4182695"/>
            <a:ext cx="3554858" cy="707886"/>
          </a:xfrm>
          <a:prstGeom prst="rect">
            <a:avLst/>
          </a:prstGeom>
          <a:noFill/>
        </p:spPr>
        <p:txBody>
          <a:bodyPr wrap="square" rtlCol="0">
            <a:spAutoFit/>
          </a:bodyPr>
          <a:lstStyle/>
          <a:p>
            <a:r>
              <a:rPr lang="en-US" sz="2000" dirty="0">
                <a:solidFill>
                  <a:schemeClr val="bg1"/>
                </a:solidFill>
              </a:rPr>
              <a:t>3. Add additional attorneys, if needed.</a:t>
            </a:r>
          </a:p>
        </p:txBody>
      </p:sp>
      <p:sp>
        <p:nvSpPr>
          <p:cNvPr id="2" name="TextBox 1">
            <a:extLst>
              <a:ext uri="{FF2B5EF4-FFF2-40B4-BE49-F238E27FC236}">
                <a16:creationId xmlns:a16="http://schemas.microsoft.com/office/drawing/2014/main" id="{47B92DF0-4D37-F1A4-8EE8-A4C390FAC196}"/>
              </a:ext>
            </a:extLst>
          </p:cNvPr>
          <p:cNvSpPr txBox="1"/>
          <p:nvPr/>
        </p:nvSpPr>
        <p:spPr>
          <a:xfrm>
            <a:off x="1089256" y="5243549"/>
            <a:ext cx="3554858" cy="400110"/>
          </a:xfrm>
          <a:prstGeom prst="rect">
            <a:avLst/>
          </a:prstGeom>
          <a:noFill/>
        </p:spPr>
        <p:txBody>
          <a:bodyPr wrap="square" rtlCol="0">
            <a:spAutoFit/>
          </a:bodyPr>
          <a:lstStyle/>
          <a:p>
            <a:r>
              <a:rPr lang="en-US" sz="2000" dirty="0">
                <a:solidFill>
                  <a:schemeClr val="bg1"/>
                </a:solidFill>
              </a:rPr>
              <a:t>4. Click the </a:t>
            </a:r>
            <a:r>
              <a:rPr lang="en-US" sz="2000" i="1" dirty="0">
                <a:solidFill>
                  <a:schemeClr val="bg1"/>
                </a:solidFill>
              </a:rPr>
              <a:t>Next </a:t>
            </a:r>
            <a:r>
              <a:rPr lang="en-US" sz="2000" dirty="0">
                <a:solidFill>
                  <a:schemeClr val="bg1"/>
                </a:solidFill>
              </a:rPr>
              <a:t>button.</a:t>
            </a:r>
          </a:p>
        </p:txBody>
      </p:sp>
      <p:sp>
        <p:nvSpPr>
          <p:cNvPr id="3" name="Rectangle 2">
            <a:extLst>
              <a:ext uri="{FF2B5EF4-FFF2-40B4-BE49-F238E27FC236}">
                <a16:creationId xmlns:a16="http://schemas.microsoft.com/office/drawing/2014/main" id="{EC1CCA46-2C6A-5C1A-1D82-20EAA8B89A5A}"/>
              </a:ext>
            </a:extLst>
          </p:cNvPr>
          <p:cNvSpPr/>
          <p:nvPr/>
        </p:nvSpPr>
        <p:spPr>
          <a:xfrm>
            <a:off x="7580614" y="3811712"/>
            <a:ext cx="3494927" cy="61180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58BCEC1-7B43-A636-D9A2-E57E354AB2FD}"/>
              </a:ext>
            </a:extLst>
          </p:cNvPr>
          <p:cNvSpPr/>
          <p:nvPr/>
        </p:nvSpPr>
        <p:spPr>
          <a:xfrm>
            <a:off x="6503542" y="3983690"/>
            <a:ext cx="534256" cy="19900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226283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5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5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5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5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25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25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1" grpId="0"/>
      <p:bldP spid="13" grpId="0"/>
      <p:bldP spid="15" grpId="0"/>
      <p:bldP spid="2"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1389951" y="207143"/>
            <a:ext cx="9190209"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Add and/or Remove Documents</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8" name="TextBox 7">
            <a:extLst>
              <a:ext uri="{FF2B5EF4-FFF2-40B4-BE49-F238E27FC236}">
                <a16:creationId xmlns:a16="http://schemas.microsoft.com/office/drawing/2014/main" id="{1844F546-1AE3-E1F2-1781-5685490CAE3E}"/>
              </a:ext>
            </a:extLst>
          </p:cNvPr>
          <p:cNvSpPr txBox="1"/>
          <p:nvPr/>
        </p:nvSpPr>
        <p:spPr>
          <a:xfrm>
            <a:off x="1289894" y="5466175"/>
            <a:ext cx="10101360" cy="400110"/>
          </a:xfrm>
          <a:prstGeom prst="rect">
            <a:avLst/>
          </a:prstGeom>
          <a:noFill/>
        </p:spPr>
        <p:txBody>
          <a:bodyPr wrap="square" rtlCol="0">
            <a:spAutoFit/>
          </a:bodyPr>
          <a:lstStyle/>
          <a:p>
            <a:r>
              <a:rPr lang="en-US" sz="2000" dirty="0">
                <a:solidFill>
                  <a:schemeClr val="bg1"/>
                </a:solidFill>
              </a:rPr>
              <a:t>Add or remove any other needed documents before completing the filing process.</a:t>
            </a:r>
          </a:p>
        </p:txBody>
      </p:sp>
      <p:sp>
        <p:nvSpPr>
          <p:cNvPr id="11" name="TextBox 10">
            <a:extLst>
              <a:ext uri="{FF2B5EF4-FFF2-40B4-BE49-F238E27FC236}">
                <a16:creationId xmlns:a16="http://schemas.microsoft.com/office/drawing/2014/main" id="{B2E89354-F74D-532C-16ED-3627C99BE008}"/>
              </a:ext>
            </a:extLst>
          </p:cNvPr>
          <p:cNvSpPr txBox="1"/>
          <p:nvPr/>
        </p:nvSpPr>
        <p:spPr>
          <a:xfrm>
            <a:off x="1289894" y="5782634"/>
            <a:ext cx="9768588" cy="707886"/>
          </a:xfrm>
          <a:prstGeom prst="rect">
            <a:avLst/>
          </a:prstGeom>
          <a:noFill/>
        </p:spPr>
        <p:txBody>
          <a:bodyPr wrap="square" rtlCol="0">
            <a:spAutoFit/>
          </a:bodyPr>
          <a:lstStyle/>
          <a:p>
            <a:r>
              <a:rPr lang="en-US" sz="2000" dirty="0">
                <a:solidFill>
                  <a:schemeClr val="bg1"/>
                </a:solidFill>
              </a:rPr>
              <a:t>Select the </a:t>
            </a:r>
            <a:r>
              <a:rPr lang="en-US" sz="2000" i="1" dirty="0">
                <a:solidFill>
                  <a:schemeClr val="bg1"/>
                </a:solidFill>
              </a:rPr>
              <a:t>Next </a:t>
            </a:r>
            <a:r>
              <a:rPr lang="en-US" sz="2000" dirty="0">
                <a:solidFill>
                  <a:schemeClr val="bg1"/>
                </a:solidFill>
              </a:rPr>
              <a:t>button to continue with the file submission even if no new documents are added.</a:t>
            </a:r>
          </a:p>
        </p:txBody>
      </p:sp>
      <p:pic>
        <p:nvPicPr>
          <p:cNvPr id="3" name="Picture 2">
            <a:extLst>
              <a:ext uri="{FF2B5EF4-FFF2-40B4-BE49-F238E27FC236}">
                <a16:creationId xmlns:a16="http://schemas.microsoft.com/office/drawing/2014/main" id="{B99979A2-72C5-77D7-66D5-FF7B435CFAF4}"/>
              </a:ext>
            </a:extLst>
          </p:cNvPr>
          <p:cNvPicPr>
            <a:picLocks noChangeAspect="1"/>
          </p:cNvPicPr>
          <p:nvPr/>
        </p:nvPicPr>
        <p:blipFill>
          <a:blip r:embed="rId4"/>
          <a:stretch>
            <a:fillRect/>
          </a:stretch>
        </p:blipFill>
        <p:spPr>
          <a:xfrm>
            <a:off x="1715726" y="1337188"/>
            <a:ext cx="7917887" cy="3433275"/>
          </a:xfrm>
          <a:prstGeom prst="rect">
            <a:avLst/>
          </a:prstGeom>
        </p:spPr>
      </p:pic>
      <p:sp>
        <p:nvSpPr>
          <p:cNvPr id="4" name="Rectangle 3">
            <a:extLst>
              <a:ext uri="{FF2B5EF4-FFF2-40B4-BE49-F238E27FC236}">
                <a16:creationId xmlns:a16="http://schemas.microsoft.com/office/drawing/2014/main" id="{360F9D6A-749F-F556-9847-E140CFD52751}"/>
              </a:ext>
            </a:extLst>
          </p:cNvPr>
          <p:cNvSpPr/>
          <p:nvPr/>
        </p:nvSpPr>
        <p:spPr>
          <a:xfrm>
            <a:off x="1777420" y="1963435"/>
            <a:ext cx="5979559" cy="1735261"/>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A918D22-CAE6-4154-668F-C3B969CEDC8B}"/>
              </a:ext>
            </a:extLst>
          </p:cNvPr>
          <p:cNvSpPr/>
          <p:nvPr/>
        </p:nvSpPr>
        <p:spPr>
          <a:xfrm>
            <a:off x="1818519" y="3890564"/>
            <a:ext cx="7726167" cy="59946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4C1560E-D75F-1A9A-854A-65F2FBCAAB5E}"/>
              </a:ext>
            </a:extLst>
          </p:cNvPr>
          <p:cNvSpPr txBox="1"/>
          <p:nvPr/>
        </p:nvSpPr>
        <p:spPr>
          <a:xfrm>
            <a:off x="1289894" y="4857510"/>
            <a:ext cx="10101360" cy="707886"/>
          </a:xfrm>
          <a:prstGeom prst="rect">
            <a:avLst/>
          </a:prstGeom>
          <a:noFill/>
        </p:spPr>
        <p:txBody>
          <a:bodyPr wrap="square" rtlCol="0">
            <a:spAutoFit/>
          </a:bodyPr>
          <a:lstStyle/>
          <a:p>
            <a:r>
              <a:rPr lang="en-US" sz="2000" dirty="0">
                <a:solidFill>
                  <a:schemeClr val="bg1"/>
                </a:solidFill>
              </a:rPr>
              <a:t>Add a </a:t>
            </a:r>
            <a:r>
              <a:rPr lang="en-US" sz="2000" i="1" dirty="0">
                <a:solidFill>
                  <a:schemeClr val="bg1"/>
                </a:solidFill>
              </a:rPr>
              <a:t>Request for Bond Hearing </a:t>
            </a:r>
            <a:r>
              <a:rPr lang="en-US" sz="2000" dirty="0">
                <a:solidFill>
                  <a:schemeClr val="bg1"/>
                </a:solidFill>
              </a:rPr>
              <a:t>document by choosing it from the document type menu and clicking add.</a:t>
            </a:r>
          </a:p>
        </p:txBody>
      </p:sp>
    </p:spTree>
    <p:custDataLst>
      <p:tags r:id="rId1"/>
    </p:custDataLst>
    <p:extLst>
      <p:ext uri="{BB962C8B-B14F-4D97-AF65-F5344CB8AC3E}">
        <p14:creationId xmlns:p14="http://schemas.microsoft.com/office/powerpoint/2010/main" val="22126542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4" grpId="0" animBg="1"/>
      <p:bldP spid="9"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1776155" y="207143"/>
            <a:ext cx="8417818"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Choose Potential Court Dates</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8" name="TextBox 7">
            <a:extLst>
              <a:ext uri="{FF2B5EF4-FFF2-40B4-BE49-F238E27FC236}">
                <a16:creationId xmlns:a16="http://schemas.microsoft.com/office/drawing/2014/main" id="{1844F546-1AE3-E1F2-1781-5685490CAE3E}"/>
              </a:ext>
            </a:extLst>
          </p:cNvPr>
          <p:cNvSpPr txBox="1"/>
          <p:nvPr/>
        </p:nvSpPr>
        <p:spPr>
          <a:xfrm>
            <a:off x="6621318" y="1775600"/>
            <a:ext cx="3164640" cy="400110"/>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chemeClr val="bg1"/>
                </a:solidFill>
              </a:rPr>
              <a:t>Add any additional notes.</a:t>
            </a:r>
          </a:p>
        </p:txBody>
      </p:sp>
      <p:sp>
        <p:nvSpPr>
          <p:cNvPr id="15" name="TextBox 14">
            <a:extLst>
              <a:ext uri="{FF2B5EF4-FFF2-40B4-BE49-F238E27FC236}">
                <a16:creationId xmlns:a16="http://schemas.microsoft.com/office/drawing/2014/main" id="{14C1560E-D75F-1A9A-854A-65F2FBCAAB5E}"/>
              </a:ext>
            </a:extLst>
          </p:cNvPr>
          <p:cNvSpPr txBox="1"/>
          <p:nvPr/>
        </p:nvSpPr>
        <p:spPr>
          <a:xfrm>
            <a:off x="6618366" y="1375490"/>
            <a:ext cx="3575607" cy="400110"/>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chemeClr val="bg1"/>
                </a:solidFill>
              </a:rPr>
              <a:t>Select up to six court dates.</a:t>
            </a:r>
          </a:p>
        </p:txBody>
      </p:sp>
      <p:pic>
        <p:nvPicPr>
          <p:cNvPr id="5" name="Picture 4">
            <a:extLst>
              <a:ext uri="{FF2B5EF4-FFF2-40B4-BE49-F238E27FC236}">
                <a16:creationId xmlns:a16="http://schemas.microsoft.com/office/drawing/2014/main" id="{4B179F7B-5A57-EF53-1F17-C854B19242E5}"/>
              </a:ext>
            </a:extLst>
          </p:cNvPr>
          <p:cNvPicPr>
            <a:picLocks noChangeAspect="1"/>
          </p:cNvPicPr>
          <p:nvPr/>
        </p:nvPicPr>
        <p:blipFill>
          <a:blip r:embed="rId4"/>
          <a:stretch>
            <a:fillRect/>
          </a:stretch>
        </p:blipFill>
        <p:spPr>
          <a:xfrm>
            <a:off x="876816" y="1337188"/>
            <a:ext cx="5137079" cy="3183655"/>
          </a:xfrm>
          <a:prstGeom prst="rect">
            <a:avLst/>
          </a:prstGeom>
        </p:spPr>
      </p:pic>
      <p:sp>
        <p:nvSpPr>
          <p:cNvPr id="7" name="TextBox 6">
            <a:extLst>
              <a:ext uri="{FF2B5EF4-FFF2-40B4-BE49-F238E27FC236}">
                <a16:creationId xmlns:a16="http://schemas.microsoft.com/office/drawing/2014/main" id="{59D82CF0-6E99-FFAC-8E88-22468EFD8CBC}"/>
              </a:ext>
            </a:extLst>
          </p:cNvPr>
          <p:cNvSpPr txBox="1"/>
          <p:nvPr/>
        </p:nvSpPr>
        <p:spPr>
          <a:xfrm>
            <a:off x="6643875" y="3714099"/>
            <a:ext cx="3164640" cy="400110"/>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chemeClr val="bg1"/>
                </a:solidFill>
              </a:rPr>
              <a:t>Click </a:t>
            </a:r>
            <a:r>
              <a:rPr lang="en-US" sz="2000" i="1" dirty="0">
                <a:solidFill>
                  <a:schemeClr val="bg1"/>
                </a:solidFill>
              </a:rPr>
              <a:t>Next.</a:t>
            </a:r>
            <a:endParaRPr lang="en-US" sz="2000" dirty="0">
              <a:solidFill>
                <a:schemeClr val="bg1"/>
              </a:solidFill>
            </a:endParaRPr>
          </a:p>
        </p:txBody>
      </p:sp>
      <p:sp>
        <p:nvSpPr>
          <p:cNvPr id="13" name="TextBox 12">
            <a:extLst>
              <a:ext uri="{FF2B5EF4-FFF2-40B4-BE49-F238E27FC236}">
                <a16:creationId xmlns:a16="http://schemas.microsoft.com/office/drawing/2014/main" id="{654BC1FD-05D4-B42C-5415-5BAF4C658CFC}"/>
              </a:ext>
            </a:extLst>
          </p:cNvPr>
          <p:cNvSpPr txBox="1"/>
          <p:nvPr/>
        </p:nvSpPr>
        <p:spPr>
          <a:xfrm>
            <a:off x="6621318" y="2175710"/>
            <a:ext cx="3164640" cy="1631216"/>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chemeClr val="bg1"/>
                </a:solidFill>
              </a:rPr>
              <a:t>Add the document(s) by selecting each one from the drop-down menu and clicking </a:t>
            </a:r>
            <a:r>
              <a:rPr lang="en-US" sz="2000" i="1" dirty="0">
                <a:solidFill>
                  <a:schemeClr val="bg1"/>
                </a:solidFill>
              </a:rPr>
              <a:t>Add </a:t>
            </a:r>
            <a:r>
              <a:rPr lang="en-US" sz="2000" dirty="0">
                <a:solidFill>
                  <a:schemeClr val="bg1"/>
                </a:solidFill>
              </a:rPr>
              <a:t> for each document.</a:t>
            </a:r>
          </a:p>
        </p:txBody>
      </p:sp>
      <p:pic>
        <p:nvPicPr>
          <p:cNvPr id="18" name="Picture 17">
            <a:extLst>
              <a:ext uri="{FF2B5EF4-FFF2-40B4-BE49-F238E27FC236}">
                <a16:creationId xmlns:a16="http://schemas.microsoft.com/office/drawing/2014/main" id="{50B198D2-C01D-5E1C-7E8F-5E099A354940}"/>
              </a:ext>
            </a:extLst>
          </p:cNvPr>
          <p:cNvPicPr>
            <a:picLocks noChangeAspect="1"/>
          </p:cNvPicPr>
          <p:nvPr/>
        </p:nvPicPr>
        <p:blipFill>
          <a:blip r:embed="rId5"/>
          <a:stretch>
            <a:fillRect/>
          </a:stretch>
        </p:blipFill>
        <p:spPr>
          <a:xfrm>
            <a:off x="1549285" y="4445680"/>
            <a:ext cx="7245347" cy="2150264"/>
          </a:xfrm>
          <a:prstGeom prst="rect">
            <a:avLst/>
          </a:prstGeom>
        </p:spPr>
      </p:pic>
      <p:sp>
        <p:nvSpPr>
          <p:cNvPr id="2" name="Rectangle 1">
            <a:extLst>
              <a:ext uri="{FF2B5EF4-FFF2-40B4-BE49-F238E27FC236}">
                <a16:creationId xmlns:a16="http://schemas.microsoft.com/office/drawing/2014/main" id="{54E42328-8A43-FB7A-6937-E90EB564C975}"/>
              </a:ext>
            </a:extLst>
          </p:cNvPr>
          <p:cNvSpPr/>
          <p:nvPr/>
        </p:nvSpPr>
        <p:spPr>
          <a:xfrm>
            <a:off x="876816" y="2092751"/>
            <a:ext cx="2621037" cy="1187777"/>
          </a:xfrm>
          <a:prstGeom prst="rect">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9AE6E824-FF9F-F6D1-6834-AF8A4E17FB01}"/>
              </a:ext>
            </a:extLst>
          </p:cNvPr>
          <p:cNvSpPr/>
          <p:nvPr/>
        </p:nvSpPr>
        <p:spPr>
          <a:xfrm rot="10800000">
            <a:off x="3949830" y="4113705"/>
            <a:ext cx="744717" cy="156637"/>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A2C674B-4F93-7D91-C033-91EB6B8C67CA}"/>
              </a:ext>
            </a:extLst>
          </p:cNvPr>
          <p:cNvSpPr/>
          <p:nvPr/>
        </p:nvSpPr>
        <p:spPr>
          <a:xfrm>
            <a:off x="4421172" y="4752963"/>
            <a:ext cx="3984998" cy="406634"/>
          </a:xfrm>
          <a:prstGeom prst="rect">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2058742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7" grpId="0"/>
      <p:bldP spid="13" grpId="0"/>
      <p:bldP spid="2" grpId="0" animBg="1"/>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3091478" y="6521"/>
            <a:ext cx="5787162"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Continue with Filing</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8" name="TextBox 7">
            <a:extLst>
              <a:ext uri="{FF2B5EF4-FFF2-40B4-BE49-F238E27FC236}">
                <a16:creationId xmlns:a16="http://schemas.microsoft.com/office/drawing/2014/main" id="{1844F546-1AE3-E1F2-1781-5685490CAE3E}"/>
              </a:ext>
            </a:extLst>
          </p:cNvPr>
          <p:cNvSpPr txBox="1"/>
          <p:nvPr/>
        </p:nvSpPr>
        <p:spPr>
          <a:xfrm>
            <a:off x="1211323" y="5732184"/>
            <a:ext cx="6896898" cy="400110"/>
          </a:xfrm>
          <a:prstGeom prst="rect">
            <a:avLst/>
          </a:prstGeom>
          <a:noFill/>
        </p:spPr>
        <p:txBody>
          <a:bodyPr wrap="square" rtlCol="0">
            <a:spAutoFit/>
          </a:bodyPr>
          <a:lstStyle/>
          <a:p>
            <a:r>
              <a:rPr lang="en-US" sz="2000" dirty="0">
                <a:solidFill>
                  <a:schemeClr val="bg1"/>
                </a:solidFill>
              </a:rPr>
              <a:t>Add or remove documents before completing the filing process.</a:t>
            </a:r>
          </a:p>
        </p:txBody>
      </p:sp>
      <p:sp>
        <p:nvSpPr>
          <p:cNvPr id="11" name="TextBox 10">
            <a:extLst>
              <a:ext uri="{FF2B5EF4-FFF2-40B4-BE49-F238E27FC236}">
                <a16:creationId xmlns:a16="http://schemas.microsoft.com/office/drawing/2014/main" id="{B2E89354-F74D-532C-16ED-3627C99BE008}"/>
              </a:ext>
            </a:extLst>
          </p:cNvPr>
          <p:cNvSpPr txBox="1"/>
          <p:nvPr/>
        </p:nvSpPr>
        <p:spPr>
          <a:xfrm>
            <a:off x="1211323" y="6143593"/>
            <a:ext cx="9768588" cy="707886"/>
          </a:xfrm>
          <a:prstGeom prst="rect">
            <a:avLst/>
          </a:prstGeom>
          <a:noFill/>
        </p:spPr>
        <p:txBody>
          <a:bodyPr wrap="square" rtlCol="0">
            <a:spAutoFit/>
          </a:bodyPr>
          <a:lstStyle/>
          <a:p>
            <a:r>
              <a:rPr lang="en-US" sz="2000" dirty="0">
                <a:solidFill>
                  <a:schemeClr val="bg1"/>
                </a:solidFill>
              </a:rPr>
              <a:t>Select the </a:t>
            </a:r>
            <a:r>
              <a:rPr lang="en-US" sz="2000" i="1" dirty="0">
                <a:solidFill>
                  <a:schemeClr val="bg1"/>
                </a:solidFill>
              </a:rPr>
              <a:t>Next </a:t>
            </a:r>
            <a:r>
              <a:rPr lang="en-US" sz="2000" dirty="0">
                <a:solidFill>
                  <a:schemeClr val="bg1"/>
                </a:solidFill>
              </a:rPr>
              <a:t>button to continue with file submission even if no new documents are added.</a:t>
            </a:r>
          </a:p>
        </p:txBody>
      </p:sp>
      <p:pic>
        <p:nvPicPr>
          <p:cNvPr id="5" name="Picture 4">
            <a:extLst>
              <a:ext uri="{FF2B5EF4-FFF2-40B4-BE49-F238E27FC236}">
                <a16:creationId xmlns:a16="http://schemas.microsoft.com/office/drawing/2014/main" id="{5258D0AA-CA45-AC54-A37C-27EF654FD554}"/>
              </a:ext>
            </a:extLst>
          </p:cNvPr>
          <p:cNvPicPr>
            <a:picLocks noChangeAspect="1"/>
          </p:cNvPicPr>
          <p:nvPr/>
        </p:nvPicPr>
        <p:blipFill>
          <a:blip r:embed="rId4"/>
          <a:stretch>
            <a:fillRect/>
          </a:stretch>
        </p:blipFill>
        <p:spPr>
          <a:xfrm>
            <a:off x="575629" y="952269"/>
            <a:ext cx="11039976" cy="4671049"/>
          </a:xfrm>
          <a:prstGeom prst="rect">
            <a:avLst/>
          </a:prstGeom>
        </p:spPr>
      </p:pic>
      <p:sp>
        <p:nvSpPr>
          <p:cNvPr id="2" name="Arrow: Right 1">
            <a:extLst>
              <a:ext uri="{FF2B5EF4-FFF2-40B4-BE49-F238E27FC236}">
                <a16:creationId xmlns:a16="http://schemas.microsoft.com/office/drawing/2014/main" id="{C63B552E-44C7-3920-01EB-73FFAAF954C4}"/>
              </a:ext>
            </a:extLst>
          </p:cNvPr>
          <p:cNvSpPr/>
          <p:nvPr/>
        </p:nvSpPr>
        <p:spPr>
          <a:xfrm rot="10800000">
            <a:off x="2719119" y="3774340"/>
            <a:ext cx="744717" cy="156637"/>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6A3D92AC-6342-F9AA-264E-048666092E29}"/>
              </a:ext>
            </a:extLst>
          </p:cNvPr>
          <p:cNvSpPr/>
          <p:nvPr/>
        </p:nvSpPr>
        <p:spPr>
          <a:xfrm rot="5400000">
            <a:off x="10789920" y="3703320"/>
            <a:ext cx="744717" cy="156637"/>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4721625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3529099" y="207143"/>
            <a:ext cx="4911922"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Submit the Fil</a:t>
            </a:r>
            <a:r>
              <a:rPr lang="en-US" sz="5400" dirty="0">
                <a:ln w="0"/>
                <a:solidFill>
                  <a:schemeClr val="bg1"/>
                </a:solidFill>
                <a:effectLst>
                  <a:outerShdw blurRad="38100" dist="19050" dir="2700000" algn="tl" rotWithShape="0">
                    <a:schemeClr val="dk1">
                      <a:alpha val="40000"/>
                    </a:schemeClr>
                  </a:outerShdw>
                </a:effectLst>
              </a:rPr>
              <a:t>ing</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8" name="TextBox 7">
            <a:extLst>
              <a:ext uri="{FF2B5EF4-FFF2-40B4-BE49-F238E27FC236}">
                <a16:creationId xmlns:a16="http://schemas.microsoft.com/office/drawing/2014/main" id="{1844F546-1AE3-E1F2-1781-5685490CAE3E}"/>
              </a:ext>
            </a:extLst>
          </p:cNvPr>
          <p:cNvSpPr txBox="1"/>
          <p:nvPr/>
        </p:nvSpPr>
        <p:spPr>
          <a:xfrm>
            <a:off x="160739" y="1133630"/>
            <a:ext cx="3791512" cy="1015663"/>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chemeClr val="bg1"/>
                </a:solidFill>
              </a:rPr>
              <a:t>Use the optional </a:t>
            </a:r>
            <a:r>
              <a:rPr lang="en-US" sz="2000" i="1" dirty="0">
                <a:solidFill>
                  <a:schemeClr val="bg1"/>
                </a:solidFill>
              </a:rPr>
              <a:t>Client # </a:t>
            </a:r>
            <a:r>
              <a:rPr lang="en-US" sz="2000" dirty="0">
                <a:solidFill>
                  <a:schemeClr val="bg1"/>
                </a:solidFill>
              </a:rPr>
              <a:t> field to enter an office case reference number.</a:t>
            </a:r>
          </a:p>
        </p:txBody>
      </p:sp>
      <p:sp>
        <p:nvSpPr>
          <p:cNvPr id="11" name="TextBox 10">
            <a:extLst>
              <a:ext uri="{FF2B5EF4-FFF2-40B4-BE49-F238E27FC236}">
                <a16:creationId xmlns:a16="http://schemas.microsoft.com/office/drawing/2014/main" id="{B2E89354-F74D-532C-16ED-3627C99BE008}"/>
              </a:ext>
            </a:extLst>
          </p:cNvPr>
          <p:cNvSpPr txBox="1"/>
          <p:nvPr/>
        </p:nvSpPr>
        <p:spPr>
          <a:xfrm>
            <a:off x="201714" y="5016136"/>
            <a:ext cx="4432977" cy="707886"/>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chemeClr val="bg1"/>
                </a:solidFill>
              </a:rPr>
              <a:t>Submit the Filing – completes the filing process.</a:t>
            </a:r>
          </a:p>
        </p:txBody>
      </p:sp>
      <p:pic>
        <p:nvPicPr>
          <p:cNvPr id="3" name="Picture 2">
            <a:extLst>
              <a:ext uri="{FF2B5EF4-FFF2-40B4-BE49-F238E27FC236}">
                <a16:creationId xmlns:a16="http://schemas.microsoft.com/office/drawing/2014/main" id="{3C31874E-8C8A-D498-9940-A2F8996C6825}"/>
              </a:ext>
            </a:extLst>
          </p:cNvPr>
          <p:cNvPicPr>
            <a:picLocks noChangeAspect="1"/>
          </p:cNvPicPr>
          <p:nvPr/>
        </p:nvPicPr>
        <p:blipFill>
          <a:blip r:embed="rId4"/>
          <a:stretch>
            <a:fillRect/>
          </a:stretch>
        </p:blipFill>
        <p:spPr>
          <a:xfrm>
            <a:off x="4282932" y="1195351"/>
            <a:ext cx="5210389" cy="3059357"/>
          </a:xfrm>
          <a:prstGeom prst="rect">
            <a:avLst/>
          </a:prstGeom>
        </p:spPr>
      </p:pic>
      <p:sp>
        <p:nvSpPr>
          <p:cNvPr id="7" name="TextBox 6">
            <a:extLst>
              <a:ext uri="{FF2B5EF4-FFF2-40B4-BE49-F238E27FC236}">
                <a16:creationId xmlns:a16="http://schemas.microsoft.com/office/drawing/2014/main" id="{EBA4D73A-4DC4-6360-33C6-24FB75C9BEF4}"/>
              </a:ext>
            </a:extLst>
          </p:cNvPr>
          <p:cNvSpPr txBox="1"/>
          <p:nvPr/>
        </p:nvSpPr>
        <p:spPr>
          <a:xfrm>
            <a:off x="141703" y="2187928"/>
            <a:ext cx="3791512" cy="707886"/>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chemeClr val="bg1"/>
                </a:solidFill>
              </a:rPr>
              <a:t>Add or Remove additional documents, if needed.</a:t>
            </a:r>
          </a:p>
        </p:txBody>
      </p:sp>
      <p:sp>
        <p:nvSpPr>
          <p:cNvPr id="9" name="TextBox 8">
            <a:extLst>
              <a:ext uri="{FF2B5EF4-FFF2-40B4-BE49-F238E27FC236}">
                <a16:creationId xmlns:a16="http://schemas.microsoft.com/office/drawing/2014/main" id="{64003464-F8FC-DB57-03E6-0540303A8D3C}"/>
              </a:ext>
            </a:extLst>
          </p:cNvPr>
          <p:cNvSpPr txBox="1"/>
          <p:nvPr/>
        </p:nvSpPr>
        <p:spPr>
          <a:xfrm>
            <a:off x="160739" y="2992134"/>
            <a:ext cx="3791512" cy="400110"/>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chemeClr val="bg1"/>
                </a:solidFill>
              </a:rPr>
              <a:t>Add any filing notes</a:t>
            </a:r>
          </a:p>
        </p:txBody>
      </p:sp>
      <p:sp>
        <p:nvSpPr>
          <p:cNvPr id="13" name="TextBox 12">
            <a:extLst>
              <a:ext uri="{FF2B5EF4-FFF2-40B4-BE49-F238E27FC236}">
                <a16:creationId xmlns:a16="http://schemas.microsoft.com/office/drawing/2014/main" id="{31981DF8-8F31-0F54-FDBB-ACD3A1E1827C}"/>
              </a:ext>
            </a:extLst>
          </p:cNvPr>
          <p:cNvSpPr txBox="1"/>
          <p:nvPr/>
        </p:nvSpPr>
        <p:spPr>
          <a:xfrm>
            <a:off x="141703" y="3488564"/>
            <a:ext cx="3791512" cy="1631216"/>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chemeClr val="bg1"/>
                </a:solidFill>
              </a:rPr>
              <a:t>Other options</a:t>
            </a:r>
          </a:p>
          <a:p>
            <a:pPr marL="800100" lvl="1" indent="-342900">
              <a:buFont typeface="Arial" panose="020B0604020202020204" pitchFamily="34" charset="0"/>
              <a:buChar char="•"/>
            </a:pPr>
            <a:r>
              <a:rPr lang="en-US" sz="2000" dirty="0">
                <a:solidFill>
                  <a:schemeClr val="bg1"/>
                </a:solidFill>
              </a:rPr>
              <a:t>Cancel (Delete) the filing</a:t>
            </a:r>
          </a:p>
          <a:p>
            <a:pPr marL="800100" lvl="1" indent="-342900">
              <a:buFont typeface="Arial" panose="020B0604020202020204" pitchFamily="34" charset="0"/>
              <a:buChar char="•"/>
            </a:pPr>
            <a:r>
              <a:rPr lang="en-US" sz="2000" dirty="0">
                <a:solidFill>
                  <a:schemeClr val="bg1"/>
                </a:solidFill>
              </a:rPr>
              <a:t>Move to Draft – Save the filing to be completed later. </a:t>
            </a:r>
          </a:p>
        </p:txBody>
      </p:sp>
      <p:pic>
        <p:nvPicPr>
          <p:cNvPr id="17" name="Picture 16">
            <a:extLst>
              <a:ext uri="{FF2B5EF4-FFF2-40B4-BE49-F238E27FC236}">
                <a16:creationId xmlns:a16="http://schemas.microsoft.com/office/drawing/2014/main" id="{FAC2F099-471E-16A0-5DCD-9C251556B8DE}"/>
              </a:ext>
            </a:extLst>
          </p:cNvPr>
          <p:cNvPicPr>
            <a:picLocks noChangeAspect="1"/>
          </p:cNvPicPr>
          <p:nvPr/>
        </p:nvPicPr>
        <p:blipFill>
          <a:blip r:embed="rId5"/>
          <a:stretch>
            <a:fillRect/>
          </a:stretch>
        </p:blipFill>
        <p:spPr>
          <a:xfrm>
            <a:off x="5937997" y="4509637"/>
            <a:ext cx="5646773" cy="1879987"/>
          </a:xfrm>
          <a:prstGeom prst="rect">
            <a:avLst/>
          </a:prstGeom>
        </p:spPr>
      </p:pic>
      <p:sp>
        <p:nvSpPr>
          <p:cNvPr id="2" name="Arrow: Right 1">
            <a:extLst>
              <a:ext uri="{FF2B5EF4-FFF2-40B4-BE49-F238E27FC236}">
                <a16:creationId xmlns:a16="http://schemas.microsoft.com/office/drawing/2014/main" id="{6F74D77E-1D12-5186-E351-72891CEF7081}"/>
              </a:ext>
            </a:extLst>
          </p:cNvPr>
          <p:cNvSpPr/>
          <p:nvPr/>
        </p:nvSpPr>
        <p:spPr>
          <a:xfrm rot="10800000">
            <a:off x="6174553" y="1897661"/>
            <a:ext cx="678730" cy="185643"/>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42BC1EDD-2815-278F-45D3-5CC5633B0C47}"/>
              </a:ext>
            </a:extLst>
          </p:cNvPr>
          <p:cNvSpPr/>
          <p:nvPr/>
        </p:nvSpPr>
        <p:spPr>
          <a:xfrm rot="10800000">
            <a:off x="7269634" y="2210318"/>
            <a:ext cx="678730" cy="185643"/>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DE792E86-7309-EB65-503F-4A4733970E61}"/>
              </a:ext>
            </a:extLst>
          </p:cNvPr>
          <p:cNvSpPr/>
          <p:nvPr/>
        </p:nvSpPr>
        <p:spPr>
          <a:xfrm rot="10800000">
            <a:off x="6063003" y="3087011"/>
            <a:ext cx="678730" cy="185643"/>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B2C5012-1785-2FAB-E345-568671E32279}"/>
              </a:ext>
            </a:extLst>
          </p:cNvPr>
          <p:cNvSpPr/>
          <p:nvPr/>
        </p:nvSpPr>
        <p:spPr>
          <a:xfrm>
            <a:off x="4301968" y="3864990"/>
            <a:ext cx="1761035" cy="317969"/>
          </a:xfrm>
          <a:prstGeom prst="rect">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7CCC8974-E683-22B6-A3BD-C060C9416E3C}"/>
              </a:ext>
            </a:extLst>
          </p:cNvPr>
          <p:cNvSpPr/>
          <p:nvPr/>
        </p:nvSpPr>
        <p:spPr>
          <a:xfrm rot="10800000">
            <a:off x="6865852" y="3927573"/>
            <a:ext cx="678730" cy="185643"/>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8886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7" grpId="0"/>
      <p:bldP spid="9" grpId="0"/>
      <p:bldP spid="13" grpId="0"/>
      <p:bldP spid="2" grpId="0" animBg="1"/>
      <p:bldP spid="4" grpId="0" animBg="1"/>
      <p:bldP spid="5" grpId="0" animBg="1"/>
      <p:bldP spid="15"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2368134" y="207143"/>
            <a:ext cx="7233840"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Submission Confirmation</a:t>
            </a:r>
            <a:endParaRPr lang="en-US" sz="5400" b="0" cap="none" spc="0" dirty="0">
              <a:ln w="0"/>
              <a:solidFill>
                <a:schemeClr val="bg1"/>
              </a:solidFill>
              <a:effectLst>
                <a:outerShdw blurRad="38100" dist="19050" dir="2700000" algn="tl" rotWithShape="0">
                  <a:schemeClr val="dk1">
                    <a:alpha val="40000"/>
                  </a:schemeClr>
                </a:outerShdw>
              </a:effectLst>
            </a:endParaRPr>
          </a:p>
        </p:txBody>
      </p:sp>
      <p:pic>
        <p:nvPicPr>
          <p:cNvPr id="3" name="Picture 2">
            <a:extLst>
              <a:ext uri="{FF2B5EF4-FFF2-40B4-BE49-F238E27FC236}">
                <a16:creationId xmlns:a16="http://schemas.microsoft.com/office/drawing/2014/main" id="{D39427D5-6A26-BEB5-EC5C-C1EFC895E9C8}"/>
              </a:ext>
            </a:extLst>
          </p:cNvPr>
          <p:cNvPicPr>
            <a:picLocks noChangeAspect="1"/>
          </p:cNvPicPr>
          <p:nvPr/>
        </p:nvPicPr>
        <p:blipFill>
          <a:blip r:embed="rId3"/>
          <a:stretch>
            <a:fillRect/>
          </a:stretch>
        </p:blipFill>
        <p:spPr>
          <a:xfrm>
            <a:off x="887049" y="1687228"/>
            <a:ext cx="10277535" cy="3018335"/>
          </a:xfrm>
          <a:prstGeom prst="rect">
            <a:avLst/>
          </a:prstGeom>
        </p:spPr>
      </p:pic>
      <p:sp>
        <p:nvSpPr>
          <p:cNvPr id="4" name="TextBox 3">
            <a:extLst>
              <a:ext uri="{FF2B5EF4-FFF2-40B4-BE49-F238E27FC236}">
                <a16:creationId xmlns:a16="http://schemas.microsoft.com/office/drawing/2014/main" id="{2CD54648-69AB-E2FB-99D0-3048DC7801CE}"/>
              </a:ext>
            </a:extLst>
          </p:cNvPr>
          <p:cNvSpPr txBox="1"/>
          <p:nvPr/>
        </p:nvSpPr>
        <p:spPr>
          <a:xfrm>
            <a:off x="1571946" y="4952144"/>
            <a:ext cx="9510445" cy="1569660"/>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chemeClr val="bg1"/>
                </a:solidFill>
              </a:rPr>
              <a:t>A confirmation of submission will appear.</a:t>
            </a:r>
          </a:p>
          <a:p>
            <a:pPr marL="342900" indent="-342900">
              <a:buFont typeface="Wingdings" panose="05000000000000000000" pitchFamily="2" charset="2"/>
              <a:buChar char="Ø"/>
            </a:pPr>
            <a:r>
              <a:rPr lang="en-US" sz="2400" dirty="0">
                <a:solidFill>
                  <a:schemeClr val="bg1"/>
                </a:solidFill>
              </a:rPr>
              <a:t>Click on the Filing Status to check where the filing is in the approval process. </a:t>
            </a:r>
          </a:p>
          <a:p>
            <a:pPr marL="342900" indent="-342900">
              <a:buFont typeface="Wingdings" panose="05000000000000000000" pitchFamily="2" charset="2"/>
              <a:buChar char="Ø"/>
            </a:pPr>
            <a:r>
              <a:rPr lang="en-US" sz="2400" dirty="0">
                <a:solidFill>
                  <a:schemeClr val="bg1"/>
                </a:solidFill>
              </a:rPr>
              <a:t>*Note- </a:t>
            </a:r>
            <a:r>
              <a:rPr lang="en-US" sz="2400" i="1" dirty="0">
                <a:solidFill>
                  <a:schemeClr val="bg1"/>
                </a:solidFill>
              </a:rPr>
              <a:t>Filed</a:t>
            </a:r>
            <a:r>
              <a:rPr lang="en-US" sz="2400" dirty="0">
                <a:solidFill>
                  <a:schemeClr val="bg1"/>
                </a:solidFill>
              </a:rPr>
              <a:t> references that the filing has been accepted.</a:t>
            </a:r>
          </a:p>
        </p:txBody>
      </p:sp>
    </p:spTree>
    <p:extLst>
      <p:ext uri="{BB962C8B-B14F-4D97-AF65-F5344CB8AC3E}">
        <p14:creationId xmlns:p14="http://schemas.microsoft.com/office/powerpoint/2010/main" val="186638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4205787" y="207143"/>
            <a:ext cx="3558539"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Filing Status</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4" name="TextBox 3">
            <a:extLst>
              <a:ext uri="{FF2B5EF4-FFF2-40B4-BE49-F238E27FC236}">
                <a16:creationId xmlns:a16="http://schemas.microsoft.com/office/drawing/2014/main" id="{2CD54648-69AB-E2FB-99D0-3048DC7801CE}"/>
              </a:ext>
            </a:extLst>
          </p:cNvPr>
          <p:cNvSpPr txBox="1"/>
          <p:nvPr/>
        </p:nvSpPr>
        <p:spPr>
          <a:xfrm>
            <a:off x="1510301" y="4739009"/>
            <a:ext cx="9510445" cy="1200329"/>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chemeClr val="bg1"/>
                </a:solidFill>
              </a:rPr>
              <a:t>Clicking the </a:t>
            </a:r>
            <a:r>
              <a:rPr lang="en-US" sz="2400" i="1" dirty="0">
                <a:solidFill>
                  <a:schemeClr val="bg1"/>
                </a:solidFill>
              </a:rPr>
              <a:t>Filing Status </a:t>
            </a:r>
            <a:r>
              <a:rPr lang="en-US" sz="2400" dirty="0">
                <a:solidFill>
                  <a:schemeClr val="bg1"/>
                </a:solidFill>
              </a:rPr>
              <a:t>button brings up a list of all filed cases and their status.</a:t>
            </a:r>
          </a:p>
          <a:p>
            <a:pPr marL="342900" indent="-342900">
              <a:buFont typeface="Wingdings" panose="05000000000000000000" pitchFamily="2" charset="2"/>
              <a:buChar char="Ø"/>
            </a:pPr>
            <a:r>
              <a:rPr lang="en-US" sz="2400" dirty="0">
                <a:solidFill>
                  <a:schemeClr val="bg1"/>
                </a:solidFill>
              </a:rPr>
              <a:t>Users can search for a specific case on this page.</a:t>
            </a:r>
          </a:p>
        </p:txBody>
      </p:sp>
      <p:pic>
        <p:nvPicPr>
          <p:cNvPr id="5" name="Picture 4">
            <a:extLst>
              <a:ext uri="{FF2B5EF4-FFF2-40B4-BE49-F238E27FC236}">
                <a16:creationId xmlns:a16="http://schemas.microsoft.com/office/drawing/2014/main" id="{6BC61A31-B876-DC03-B698-A52C6F3CB2C6}"/>
              </a:ext>
            </a:extLst>
          </p:cNvPr>
          <p:cNvPicPr>
            <a:picLocks noChangeAspect="1"/>
          </p:cNvPicPr>
          <p:nvPr/>
        </p:nvPicPr>
        <p:blipFill>
          <a:blip r:embed="rId4"/>
          <a:stretch>
            <a:fillRect/>
          </a:stretch>
        </p:blipFill>
        <p:spPr>
          <a:xfrm>
            <a:off x="296922" y="1489752"/>
            <a:ext cx="7627029" cy="3126195"/>
          </a:xfrm>
          <a:prstGeom prst="rect">
            <a:avLst/>
          </a:prstGeom>
        </p:spPr>
      </p:pic>
      <p:sp>
        <p:nvSpPr>
          <p:cNvPr id="7" name="TextBox 6">
            <a:extLst>
              <a:ext uri="{FF2B5EF4-FFF2-40B4-BE49-F238E27FC236}">
                <a16:creationId xmlns:a16="http://schemas.microsoft.com/office/drawing/2014/main" id="{8A5FE0CE-833F-62FE-4FEC-412DA29C0E1B}"/>
              </a:ext>
            </a:extLst>
          </p:cNvPr>
          <p:cNvSpPr txBox="1"/>
          <p:nvPr/>
        </p:nvSpPr>
        <p:spPr>
          <a:xfrm>
            <a:off x="1507989" y="5939338"/>
            <a:ext cx="10390345" cy="830997"/>
          </a:xfrm>
          <a:prstGeom prst="rect">
            <a:avLst/>
          </a:prstGeom>
          <a:noFill/>
        </p:spPr>
        <p:txBody>
          <a:bodyPr wrap="none" rtlCol="0">
            <a:spAutoFit/>
          </a:bodyPr>
          <a:lstStyle/>
          <a:p>
            <a:pPr marL="342900" indent="-342900">
              <a:buFont typeface="Wingdings" panose="05000000000000000000" pitchFamily="2" charset="2"/>
              <a:buChar char="Ø"/>
            </a:pPr>
            <a:r>
              <a:rPr lang="en-US" sz="2400" dirty="0">
                <a:solidFill>
                  <a:schemeClr val="bg1"/>
                </a:solidFill>
              </a:rPr>
              <a:t>This page can be reached by clicking </a:t>
            </a:r>
            <a:r>
              <a:rPr lang="en-US" sz="2400" i="1" dirty="0">
                <a:solidFill>
                  <a:schemeClr val="bg1"/>
                </a:solidFill>
              </a:rPr>
              <a:t>My Filings </a:t>
            </a:r>
            <a:r>
              <a:rPr lang="en-US" sz="2400" dirty="0">
                <a:solidFill>
                  <a:schemeClr val="bg1"/>
                </a:solidFill>
              </a:rPr>
              <a:t>from the Home page </a:t>
            </a:r>
          </a:p>
          <a:p>
            <a:r>
              <a:rPr lang="en-US" sz="2400" dirty="0">
                <a:solidFill>
                  <a:schemeClr val="bg1"/>
                </a:solidFill>
              </a:rPr>
              <a:t>     or by going to the </a:t>
            </a:r>
            <a:r>
              <a:rPr lang="en-US" sz="2400" i="1" dirty="0">
                <a:solidFill>
                  <a:schemeClr val="bg1"/>
                </a:solidFill>
              </a:rPr>
              <a:t>eFile </a:t>
            </a:r>
            <a:r>
              <a:rPr lang="en-US" sz="2400" dirty="0">
                <a:solidFill>
                  <a:schemeClr val="bg1"/>
                </a:solidFill>
              </a:rPr>
              <a:t>tab and selecting </a:t>
            </a:r>
            <a:r>
              <a:rPr lang="en-US" sz="2400" i="1" dirty="0">
                <a:solidFill>
                  <a:schemeClr val="bg1"/>
                </a:solidFill>
              </a:rPr>
              <a:t>My Filings </a:t>
            </a:r>
            <a:r>
              <a:rPr lang="en-US" sz="2400" dirty="0">
                <a:solidFill>
                  <a:schemeClr val="bg1"/>
                </a:solidFill>
              </a:rPr>
              <a:t>from the drop-down menu.</a:t>
            </a:r>
          </a:p>
        </p:txBody>
      </p:sp>
      <p:pic>
        <p:nvPicPr>
          <p:cNvPr id="9" name="Picture 8">
            <a:extLst>
              <a:ext uri="{FF2B5EF4-FFF2-40B4-BE49-F238E27FC236}">
                <a16:creationId xmlns:a16="http://schemas.microsoft.com/office/drawing/2014/main" id="{AA431497-1EE3-B1D6-A93F-FE1C6FB952A1}"/>
              </a:ext>
            </a:extLst>
          </p:cNvPr>
          <p:cNvPicPr>
            <a:picLocks noChangeAspect="1"/>
          </p:cNvPicPr>
          <p:nvPr/>
        </p:nvPicPr>
        <p:blipFill>
          <a:blip r:embed="rId5"/>
          <a:stretch>
            <a:fillRect/>
          </a:stretch>
        </p:blipFill>
        <p:spPr>
          <a:xfrm>
            <a:off x="8080797" y="1483669"/>
            <a:ext cx="3814281" cy="3132279"/>
          </a:xfrm>
          <a:prstGeom prst="rect">
            <a:avLst/>
          </a:prstGeom>
        </p:spPr>
      </p:pic>
    </p:spTree>
    <p:custDataLst>
      <p:tags r:id="rId1"/>
    </p:custDataLst>
    <p:extLst>
      <p:ext uri="{BB962C8B-B14F-4D97-AF65-F5344CB8AC3E}">
        <p14:creationId xmlns:p14="http://schemas.microsoft.com/office/powerpoint/2010/main" val="322613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1517008" y="207143"/>
            <a:ext cx="8936101" cy="1754326"/>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Thank you for using the </a:t>
            </a:r>
          </a:p>
          <a:p>
            <a:pPr algn="ctr"/>
            <a:r>
              <a:rPr lang="en-US" sz="5400" dirty="0">
                <a:ln w="0"/>
                <a:solidFill>
                  <a:schemeClr val="bg1"/>
                </a:solidFill>
                <a:effectLst>
                  <a:outerShdw blurRad="38100" dist="19050" dir="2700000" algn="tl" rotWithShape="0">
                    <a:schemeClr val="dk1">
                      <a:alpha val="40000"/>
                    </a:schemeClr>
                  </a:outerShdw>
                </a:effectLst>
              </a:rPr>
              <a:t>Franklin County e-Filing System</a:t>
            </a:r>
            <a:endParaRPr lang="en-US" sz="5400" b="0" cap="none" spc="0" dirty="0">
              <a:ln w="0"/>
              <a:solidFill>
                <a:schemeClr val="bg1"/>
              </a:solidFill>
              <a:effectLst>
                <a:outerShdw blurRad="38100" dist="19050" dir="2700000" algn="tl" rotWithShape="0">
                  <a:schemeClr val="dk1">
                    <a:alpha val="40000"/>
                  </a:schemeClr>
                </a:outerShdw>
              </a:effectLst>
            </a:endParaRPr>
          </a:p>
        </p:txBody>
      </p:sp>
      <p:pic>
        <p:nvPicPr>
          <p:cNvPr id="3" name="Picture 2" descr="Franklin County Clerk of Courts Seal">
            <a:extLst>
              <a:ext uri="{FF2B5EF4-FFF2-40B4-BE49-F238E27FC236}">
                <a16:creationId xmlns:a16="http://schemas.microsoft.com/office/drawing/2014/main" id="{B81D42E4-0B39-838B-27D6-3C2F23383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0834" y="2002325"/>
            <a:ext cx="2790331" cy="2790331"/>
          </a:xfrm>
          <a:prstGeom prst="rect">
            <a:avLst/>
          </a:prstGeom>
        </p:spPr>
      </p:pic>
      <p:sp>
        <p:nvSpPr>
          <p:cNvPr id="2" name="TextBox 1">
            <a:extLst>
              <a:ext uri="{FF2B5EF4-FFF2-40B4-BE49-F238E27FC236}">
                <a16:creationId xmlns:a16="http://schemas.microsoft.com/office/drawing/2014/main" id="{FF009BE4-192F-A4D7-836B-B1595931A9EF}"/>
              </a:ext>
            </a:extLst>
          </p:cNvPr>
          <p:cNvSpPr txBox="1"/>
          <p:nvPr/>
        </p:nvSpPr>
        <p:spPr>
          <a:xfrm>
            <a:off x="376518" y="4971070"/>
            <a:ext cx="11815482" cy="1015663"/>
          </a:xfrm>
          <a:prstGeom prst="rect">
            <a:avLst/>
          </a:prstGeom>
          <a:noFill/>
        </p:spPr>
        <p:txBody>
          <a:bodyPr wrap="square" rtlCol="0">
            <a:spAutoFit/>
          </a:bodyPr>
          <a:lstStyle/>
          <a:p>
            <a:r>
              <a:rPr lang="en-US" sz="3000" dirty="0">
                <a:solidFill>
                  <a:schemeClr val="bg1">
                    <a:lumMod val="95000"/>
                  </a:schemeClr>
                </a:solidFill>
              </a:rPr>
              <a:t>For help or questions about e-filing, contact the Clerk of Courts Office by email at franklincountyclerk@franklincountyohio.gov.</a:t>
            </a:r>
          </a:p>
        </p:txBody>
      </p:sp>
    </p:spTree>
    <p:extLst>
      <p:ext uri="{BB962C8B-B14F-4D97-AF65-F5344CB8AC3E}">
        <p14:creationId xmlns:p14="http://schemas.microsoft.com/office/powerpoint/2010/main" val="332257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2088353" y="207143"/>
            <a:ext cx="7793416"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Topics for thi</a:t>
            </a:r>
            <a:r>
              <a:rPr lang="en-US" sz="5400" dirty="0">
                <a:ln w="0"/>
                <a:solidFill>
                  <a:schemeClr val="bg1"/>
                </a:solidFill>
                <a:effectLst>
                  <a:outerShdw blurRad="38100" dist="19050" dir="2700000" algn="tl" rotWithShape="0">
                    <a:schemeClr val="dk1">
                      <a:alpha val="40000"/>
                    </a:schemeClr>
                  </a:outerShdw>
                </a:effectLst>
              </a:rPr>
              <a:t>s Presentation</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4" name="TextBox 3">
            <a:extLst>
              <a:ext uri="{FF2B5EF4-FFF2-40B4-BE49-F238E27FC236}">
                <a16:creationId xmlns:a16="http://schemas.microsoft.com/office/drawing/2014/main" id="{6E5FC46B-5CC8-0D89-4219-8DBA8E844B9A}"/>
              </a:ext>
            </a:extLst>
          </p:cNvPr>
          <p:cNvSpPr txBox="1"/>
          <p:nvPr/>
        </p:nvSpPr>
        <p:spPr>
          <a:xfrm>
            <a:off x="2209971" y="1963609"/>
            <a:ext cx="4519186" cy="646331"/>
          </a:xfrm>
          <a:prstGeom prst="rect">
            <a:avLst/>
          </a:prstGeom>
          <a:noFill/>
        </p:spPr>
        <p:txBody>
          <a:bodyPr wrap="none" rtlCol="0">
            <a:spAutoFit/>
          </a:bodyPr>
          <a:lstStyle/>
          <a:p>
            <a:pPr marL="457200" indent="-457200">
              <a:buFont typeface="Wingdings" panose="05000000000000000000" pitchFamily="2" charset="2"/>
              <a:buChar char="Ø"/>
            </a:pPr>
            <a:r>
              <a:rPr lang="en-US" sz="3600" dirty="0">
                <a:solidFill>
                  <a:schemeClr val="bg1">
                    <a:lumMod val="95000"/>
                  </a:schemeClr>
                </a:solidFill>
              </a:rPr>
              <a:t>Helpful Technologies</a:t>
            </a:r>
          </a:p>
        </p:txBody>
      </p:sp>
      <p:sp>
        <p:nvSpPr>
          <p:cNvPr id="5" name="TextBox 4">
            <a:extLst>
              <a:ext uri="{FF2B5EF4-FFF2-40B4-BE49-F238E27FC236}">
                <a16:creationId xmlns:a16="http://schemas.microsoft.com/office/drawing/2014/main" id="{8E4B4807-663E-73B8-12E7-18C706CE65C6}"/>
              </a:ext>
            </a:extLst>
          </p:cNvPr>
          <p:cNvSpPr txBox="1"/>
          <p:nvPr/>
        </p:nvSpPr>
        <p:spPr>
          <a:xfrm>
            <a:off x="2212283" y="2609981"/>
            <a:ext cx="7210244" cy="1200329"/>
          </a:xfrm>
          <a:prstGeom prst="rect">
            <a:avLst/>
          </a:prstGeom>
          <a:noFill/>
        </p:spPr>
        <p:txBody>
          <a:bodyPr wrap="none" rtlCol="0">
            <a:spAutoFit/>
          </a:bodyPr>
          <a:lstStyle/>
          <a:p>
            <a:pPr marL="457200" indent="-457200">
              <a:buFont typeface="Wingdings" panose="05000000000000000000" pitchFamily="2" charset="2"/>
              <a:buChar char="Ø"/>
            </a:pPr>
            <a:r>
              <a:rPr lang="en-US" sz="3600" dirty="0">
                <a:solidFill>
                  <a:schemeClr val="bg1">
                    <a:lumMod val="95000"/>
                  </a:schemeClr>
                </a:solidFill>
              </a:rPr>
              <a:t>How to File Bond Hearing Requests</a:t>
            </a:r>
          </a:p>
          <a:p>
            <a:pPr lvl="1"/>
            <a:endParaRPr lang="en-US" sz="3600" dirty="0"/>
          </a:p>
        </p:txBody>
      </p:sp>
      <p:sp>
        <p:nvSpPr>
          <p:cNvPr id="11" name="TextBox 10">
            <a:extLst>
              <a:ext uri="{FF2B5EF4-FFF2-40B4-BE49-F238E27FC236}">
                <a16:creationId xmlns:a16="http://schemas.microsoft.com/office/drawing/2014/main" id="{BB705D08-AF6C-5F10-217E-87A9CD874D7F}"/>
              </a:ext>
            </a:extLst>
          </p:cNvPr>
          <p:cNvSpPr txBox="1"/>
          <p:nvPr/>
        </p:nvSpPr>
        <p:spPr>
          <a:xfrm>
            <a:off x="2214595" y="3871933"/>
            <a:ext cx="4153445" cy="646331"/>
          </a:xfrm>
          <a:prstGeom prst="rect">
            <a:avLst/>
          </a:prstGeom>
          <a:noFill/>
        </p:spPr>
        <p:txBody>
          <a:bodyPr wrap="none" rtlCol="0">
            <a:spAutoFit/>
          </a:bodyPr>
          <a:lstStyle/>
          <a:p>
            <a:pPr marL="457200" indent="-457200">
              <a:buFont typeface="Wingdings" panose="05000000000000000000" pitchFamily="2" charset="2"/>
              <a:buChar char="Ø"/>
            </a:pPr>
            <a:r>
              <a:rPr lang="en-US" sz="3600" dirty="0">
                <a:solidFill>
                  <a:schemeClr val="bg1">
                    <a:lumMod val="95000"/>
                  </a:schemeClr>
                </a:solidFill>
              </a:rPr>
              <a:t>Where to Get Help</a:t>
            </a:r>
            <a:endParaRPr lang="en-US" sz="3600" dirty="0"/>
          </a:p>
        </p:txBody>
      </p:sp>
      <p:sp>
        <p:nvSpPr>
          <p:cNvPr id="13" name="TextBox 12">
            <a:extLst>
              <a:ext uri="{FF2B5EF4-FFF2-40B4-BE49-F238E27FC236}">
                <a16:creationId xmlns:a16="http://schemas.microsoft.com/office/drawing/2014/main" id="{2F8717F9-9C8F-2EE6-232B-1A888E0B4E88}"/>
              </a:ext>
            </a:extLst>
          </p:cNvPr>
          <p:cNvSpPr txBox="1"/>
          <p:nvPr/>
        </p:nvSpPr>
        <p:spPr>
          <a:xfrm>
            <a:off x="2214595" y="3241840"/>
            <a:ext cx="6950685" cy="646331"/>
          </a:xfrm>
          <a:prstGeom prst="rect">
            <a:avLst/>
          </a:prstGeom>
          <a:noFill/>
        </p:spPr>
        <p:txBody>
          <a:bodyPr wrap="none" rtlCol="0">
            <a:spAutoFit/>
          </a:bodyPr>
          <a:lstStyle/>
          <a:p>
            <a:pPr marL="457200" indent="-457200">
              <a:buFont typeface="Wingdings" panose="05000000000000000000" pitchFamily="2" charset="2"/>
              <a:buChar char="Ø"/>
            </a:pPr>
            <a:r>
              <a:rPr lang="en-US" sz="3600" dirty="0">
                <a:solidFill>
                  <a:schemeClr val="bg1">
                    <a:lumMod val="95000"/>
                  </a:schemeClr>
                </a:solidFill>
              </a:rPr>
              <a:t>How to Check for the Filing Status</a:t>
            </a:r>
            <a:endParaRPr lang="en-US" sz="3600" dirty="0"/>
          </a:p>
        </p:txBody>
      </p:sp>
    </p:spTree>
    <p:custDataLst>
      <p:tags r:id="rId1"/>
    </p:custDataLst>
    <p:extLst>
      <p:ext uri="{BB962C8B-B14F-4D97-AF65-F5344CB8AC3E}">
        <p14:creationId xmlns:p14="http://schemas.microsoft.com/office/powerpoint/2010/main" val="1551018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3347164" y="423946"/>
            <a:ext cx="6000362"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19050" dir="2700000" algn="tl" rotWithShape="0">
                    <a:schemeClr val="dk1">
                      <a:alpha val="40000"/>
                    </a:schemeClr>
                  </a:outerShdw>
                </a:effectLst>
              </a:rPr>
              <a:t>Helpful Technologies</a:t>
            </a:r>
          </a:p>
        </p:txBody>
      </p:sp>
      <p:sp>
        <p:nvSpPr>
          <p:cNvPr id="13" name="TextBox 12">
            <a:extLst>
              <a:ext uri="{FF2B5EF4-FFF2-40B4-BE49-F238E27FC236}">
                <a16:creationId xmlns:a16="http://schemas.microsoft.com/office/drawing/2014/main" id="{05507929-8FE6-9D05-478E-051818443F64}"/>
              </a:ext>
            </a:extLst>
          </p:cNvPr>
          <p:cNvSpPr txBox="1"/>
          <p:nvPr/>
        </p:nvSpPr>
        <p:spPr>
          <a:xfrm>
            <a:off x="1664413" y="1582649"/>
            <a:ext cx="9776473" cy="5078313"/>
          </a:xfrm>
          <a:prstGeom prst="rect">
            <a:avLst/>
          </a:prstGeom>
          <a:noFill/>
        </p:spPr>
        <p:txBody>
          <a:bodyPr wrap="square" rtlCol="0">
            <a:spAutoFit/>
          </a:bodyPr>
          <a:lstStyle/>
          <a:p>
            <a:pPr marL="571500" indent="-571500">
              <a:buFont typeface="Wingdings" panose="05000000000000000000" pitchFamily="2" charset="2"/>
              <a:buChar char="Ø"/>
            </a:pPr>
            <a:r>
              <a:rPr lang="en-US" sz="3600" dirty="0">
                <a:solidFill>
                  <a:schemeClr val="bg1">
                    <a:lumMod val="95000"/>
                  </a:schemeClr>
                </a:solidFill>
              </a:rPr>
              <a:t>A Scanner  - with a recommended setting of 300 dpi</a:t>
            </a:r>
          </a:p>
          <a:p>
            <a:pPr marL="571500" indent="-571500">
              <a:buFont typeface="Wingdings" panose="05000000000000000000" pitchFamily="2" charset="2"/>
              <a:buChar char="Ø"/>
            </a:pPr>
            <a:r>
              <a:rPr lang="en-US" sz="3600" dirty="0">
                <a:solidFill>
                  <a:schemeClr val="bg1">
                    <a:lumMod val="95000"/>
                  </a:schemeClr>
                </a:solidFill>
              </a:rPr>
              <a:t>A PDF Converter </a:t>
            </a:r>
          </a:p>
          <a:p>
            <a:pPr marL="1028700" lvl="1" indent="-571500">
              <a:buFont typeface="Arial" panose="020B0604020202020204" pitchFamily="34" charset="0"/>
              <a:buChar char="•"/>
            </a:pPr>
            <a:r>
              <a:rPr lang="en-US" sz="3600" dirty="0">
                <a:solidFill>
                  <a:schemeClr val="bg1">
                    <a:lumMod val="95000"/>
                  </a:schemeClr>
                </a:solidFill>
              </a:rPr>
              <a:t>Print to PDF</a:t>
            </a:r>
          </a:p>
          <a:p>
            <a:pPr marL="1028700" lvl="1" indent="-571500">
              <a:buFont typeface="Arial" panose="020B0604020202020204" pitchFamily="34" charset="0"/>
              <a:buChar char="•"/>
            </a:pPr>
            <a:r>
              <a:rPr lang="en-US" sz="3600" dirty="0">
                <a:solidFill>
                  <a:schemeClr val="bg1">
                    <a:lumMod val="95000"/>
                  </a:schemeClr>
                </a:solidFill>
              </a:rPr>
              <a:t>Word or other similar product that allows Save to PDF</a:t>
            </a:r>
          </a:p>
          <a:p>
            <a:pPr marL="1028700" lvl="1" indent="-571500">
              <a:buFont typeface="Arial" panose="020B0604020202020204" pitchFamily="34" charset="0"/>
              <a:buChar char="•"/>
            </a:pPr>
            <a:r>
              <a:rPr lang="en-US" sz="3600" dirty="0">
                <a:solidFill>
                  <a:schemeClr val="bg1">
                    <a:lumMod val="95000"/>
                  </a:schemeClr>
                </a:solidFill>
                <a:hlinkClick r:id="rId4">
                  <a:extLst>
                    <a:ext uri="{A12FA001-AC4F-418D-AE19-62706E023703}">
                      <ahyp:hlinkClr xmlns:ahyp="http://schemas.microsoft.com/office/drawing/2018/hyperlinkcolor" val="tx"/>
                    </a:ext>
                  </a:extLst>
                </a:hlinkClick>
              </a:rPr>
              <a:t>Online Adobe Word to PDF Converter</a:t>
            </a:r>
            <a:endParaRPr lang="en-US" sz="3600" dirty="0">
              <a:solidFill>
                <a:schemeClr val="bg1">
                  <a:lumMod val="95000"/>
                </a:schemeClr>
              </a:solidFill>
            </a:endParaRPr>
          </a:p>
          <a:p>
            <a:pPr marL="571500" indent="-571500">
              <a:buFont typeface="Wingdings" panose="05000000000000000000" pitchFamily="2" charset="2"/>
              <a:buChar char="Ø"/>
            </a:pPr>
            <a:r>
              <a:rPr lang="en-US" sz="3600" dirty="0">
                <a:solidFill>
                  <a:schemeClr val="bg1">
                    <a:lumMod val="95000"/>
                  </a:schemeClr>
                </a:solidFill>
              </a:rPr>
              <a:t>Note – Word documents must be in a .docx format</a:t>
            </a:r>
          </a:p>
        </p:txBody>
      </p:sp>
    </p:spTree>
    <p:custDataLst>
      <p:tags r:id="rId1"/>
    </p:custDataLst>
    <p:extLst>
      <p:ext uri="{BB962C8B-B14F-4D97-AF65-F5344CB8AC3E}">
        <p14:creationId xmlns:p14="http://schemas.microsoft.com/office/powerpoint/2010/main" val="2420186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1136887" y="423946"/>
            <a:ext cx="10420931"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How to File a Bond Hearing Request </a:t>
            </a:r>
            <a:endParaRPr lang="en-US" sz="5400" b="0" cap="none" spc="0" dirty="0">
              <a:ln w="0"/>
              <a:solidFill>
                <a:schemeClr val="bg1"/>
              </a:solidFill>
              <a:effectLst>
                <a:outerShdw blurRad="38100" dist="19050" dir="2700000" algn="tl" rotWithShape="0">
                  <a:schemeClr val="dk1">
                    <a:alpha val="40000"/>
                  </a:schemeClr>
                </a:outerShdw>
              </a:effectLst>
            </a:endParaRPr>
          </a:p>
        </p:txBody>
      </p:sp>
      <p:pic>
        <p:nvPicPr>
          <p:cNvPr id="3" name="Picture 2">
            <a:extLst>
              <a:ext uri="{FF2B5EF4-FFF2-40B4-BE49-F238E27FC236}">
                <a16:creationId xmlns:a16="http://schemas.microsoft.com/office/drawing/2014/main" id="{C15B7D22-CA36-2170-0518-B2A1820F2986}"/>
              </a:ext>
            </a:extLst>
          </p:cNvPr>
          <p:cNvPicPr>
            <a:picLocks noChangeAspect="1"/>
          </p:cNvPicPr>
          <p:nvPr/>
        </p:nvPicPr>
        <p:blipFill>
          <a:blip r:embed="rId4"/>
          <a:stretch>
            <a:fillRect/>
          </a:stretch>
        </p:blipFill>
        <p:spPr>
          <a:xfrm>
            <a:off x="533174" y="2195859"/>
            <a:ext cx="6763106" cy="2465852"/>
          </a:xfrm>
          <a:prstGeom prst="rect">
            <a:avLst/>
          </a:prstGeom>
        </p:spPr>
      </p:pic>
      <p:sp>
        <p:nvSpPr>
          <p:cNvPr id="11" name="TextBox 10">
            <a:extLst>
              <a:ext uri="{FF2B5EF4-FFF2-40B4-BE49-F238E27FC236}">
                <a16:creationId xmlns:a16="http://schemas.microsoft.com/office/drawing/2014/main" id="{59B146A5-06F0-405F-570B-9DBBE99488E0}"/>
              </a:ext>
            </a:extLst>
          </p:cNvPr>
          <p:cNvSpPr txBox="1"/>
          <p:nvPr/>
        </p:nvSpPr>
        <p:spPr>
          <a:xfrm>
            <a:off x="503434" y="1501129"/>
            <a:ext cx="3928768" cy="461665"/>
          </a:xfrm>
          <a:prstGeom prst="rect">
            <a:avLst/>
          </a:prstGeom>
          <a:noFill/>
        </p:spPr>
        <p:txBody>
          <a:bodyPr wrap="none" rtlCol="0">
            <a:spAutoFit/>
          </a:bodyPr>
          <a:lstStyle/>
          <a:p>
            <a:r>
              <a:rPr lang="en-US" sz="2400" dirty="0">
                <a:solidFill>
                  <a:schemeClr val="bg1">
                    <a:lumMod val="95000"/>
                  </a:schemeClr>
                </a:solidFill>
              </a:rPr>
              <a:t>Log into your e-Filing account.</a:t>
            </a:r>
          </a:p>
        </p:txBody>
      </p:sp>
      <p:sp>
        <p:nvSpPr>
          <p:cNvPr id="13" name="Rectangle 12">
            <a:extLst>
              <a:ext uri="{FF2B5EF4-FFF2-40B4-BE49-F238E27FC236}">
                <a16:creationId xmlns:a16="http://schemas.microsoft.com/office/drawing/2014/main" id="{FF157E44-41AE-C414-F441-FA2F6EECE7B1}"/>
              </a:ext>
            </a:extLst>
          </p:cNvPr>
          <p:cNvSpPr/>
          <p:nvPr/>
        </p:nvSpPr>
        <p:spPr>
          <a:xfrm>
            <a:off x="657546" y="3513762"/>
            <a:ext cx="4828854" cy="215757"/>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A5DBF55-2834-D52A-B2D5-6B4E7D14C937}"/>
              </a:ext>
            </a:extLst>
          </p:cNvPr>
          <p:cNvSpPr txBox="1"/>
          <p:nvPr/>
        </p:nvSpPr>
        <p:spPr>
          <a:xfrm>
            <a:off x="1621713" y="4886027"/>
            <a:ext cx="5303952" cy="830997"/>
          </a:xfrm>
          <a:prstGeom prst="rect">
            <a:avLst/>
          </a:prstGeom>
          <a:noFill/>
        </p:spPr>
        <p:txBody>
          <a:bodyPr wrap="none" rtlCol="0">
            <a:spAutoFit/>
          </a:bodyPr>
          <a:lstStyle/>
          <a:p>
            <a:r>
              <a:rPr lang="en-US" sz="2400" dirty="0">
                <a:solidFill>
                  <a:schemeClr val="bg1">
                    <a:lumMod val="95000"/>
                  </a:schemeClr>
                </a:solidFill>
              </a:rPr>
              <a:t>Select File to an existing case from the</a:t>
            </a:r>
          </a:p>
          <a:p>
            <a:pPr marL="800100" lvl="1" indent="-342900">
              <a:buFont typeface="Arial" panose="020B0604020202020204" pitchFamily="34" charset="0"/>
              <a:buChar char="•"/>
            </a:pPr>
            <a:r>
              <a:rPr lang="en-US" sz="2400" i="1" dirty="0">
                <a:solidFill>
                  <a:schemeClr val="bg1">
                    <a:lumMod val="95000"/>
                  </a:schemeClr>
                </a:solidFill>
              </a:rPr>
              <a:t>Existing Case </a:t>
            </a:r>
            <a:r>
              <a:rPr lang="en-US" sz="2400" dirty="0">
                <a:solidFill>
                  <a:schemeClr val="bg1">
                    <a:lumMod val="95000"/>
                  </a:schemeClr>
                </a:solidFill>
              </a:rPr>
              <a:t>Button on the left  or</a:t>
            </a:r>
          </a:p>
        </p:txBody>
      </p:sp>
      <p:pic>
        <p:nvPicPr>
          <p:cNvPr id="18" name="Picture 17">
            <a:extLst>
              <a:ext uri="{FF2B5EF4-FFF2-40B4-BE49-F238E27FC236}">
                <a16:creationId xmlns:a16="http://schemas.microsoft.com/office/drawing/2014/main" id="{FF8455A1-53D1-F679-A436-3EE50E1D9737}"/>
              </a:ext>
            </a:extLst>
          </p:cNvPr>
          <p:cNvPicPr>
            <a:picLocks noChangeAspect="1"/>
          </p:cNvPicPr>
          <p:nvPr/>
        </p:nvPicPr>
        <p:blipFill>
          <a:blip r:embed="rId5"/>
          <a:stretch>
            <a:fillRect/>
          </a:stretch>
        </p:blipFill>
        <p:spPr>
          <a:xfrm>
            <a:off x="6734975" y="1731961"/>
            <a:ext cx="3238500" cy="2095500"/>
          </a:xfrm>
          <a:prstGeom prst="rect">
            <a:avLst/>
          </a:prstGeom>
        </p:spPr>
      </p:pic>
      <p:sp>
        <p:nvSpPr>
          <p:cNvPr id="20" name="Arrow: Right 19">
            <a:extLst>
              <a:ext uri="{FF2B5EF4-FFF2-40B4-BE49-F238E27FC236}">
                <a16:creationId xmlns:a16="http://schemas.microsoft.com/office/drawing/2014/main" id="{D7D43218-F1A2-8C43-71FF-24EC0E54DB13}"/>
              </a:ext>
            </a:extLst>
          </p:cNvPr>
          <p:cNvSpPr/>
          <p:nvPr/>
        </p:nvSpPr>
        <p:spPr>
          <a:xfrm>
            <a:off x="7351020" y="2288907"/>
            <a:ext cx="554258" cy="341276"/>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5E3D8347-5C32-8985-327B-80BB32F2AAB6}"/>
              </a:ext>
            </a:extLst>
          </p:cNvPr>
          <p:cNvSpPr/>
          <p:nvPr/>
        </p:nvSpPr>
        <p:spPr>
          <a:xfrm>
            <a:off x="7030810" y="2739255"/>
            <a:ext cx="554258" cy="341276"/>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2669372-DB2D-93C3-7B2B-F21CAE6ABA23}"/>
              </a:ext>
            </a:extLst>
          </p:cNvPr>
          <p:cNvSpPr txBox="1"/>
          <p:nvPr/>
        </p:nvSpPr>
        <p:spPr>
          <a:xfrm>
            <a:off x="1626897" y="5277242"/>
            <a:ext cx="9511515" cy="830997"/>
          </a:xfrm>
          <a:prstGeom prst="rect">
            <a:avLst/>
          </a:prstGeom>
          <a:noFill/>
        </p:spPr>
        <p:txBody>
          <a:bodyPr wrap="none" rtlCol="0">
            <a:spAutoFit/>
          </a:bodyPr>
          <a:lstStyle/>
          <a:p>
            <a:endParaRPr lang="en-US" sz="2400" dirty="0">
              <a:solidFill>
                <a:schemeClr val="bg1">
                  <a:lumMod val="95000"/>
                </a:schemeClr>
              </a:solidFill>
            </a:endParaRPr>
          </a:p>
          <a:p>
            <a:pPr marL="800100" lvl="1" indent="-342900">
              <a:buFont typeface="Arial" panose="020B0604020202020204" pitchFamily="34" charset="0"/>
              <a:buChar char="•"/>
            </a:pPr>
            <a:r>
              <a:rPr lang="en-US" sz="2400" dirty="0">
                <a:solidFill>
                  <a:schemeClr val="bg1">
                    <a:lumMod val="95000"/>
                  </a:schemeClr>
                </a:solidFill>
              </a:rPr>
              <a:t>go to </a:t>
            </a:r>
            <a:r>
              <a:rPr lang="en-US" sz="2400" i="1" dirty="0">
                <a:solidFill>
                  <a:schemeClr val="bg1">
                    <a:lumMod val="95000"/>
                  </a:schemeClr>
                </a:solidFill>
              </a:rPr>
              <a:t>eFile </a:t>
            </a:r>
            <a:r>
              <a:rPr lang="en-US" sz="2400" dirty="0">
                <a:solidFill>
                  <a:schemeClr val="bg1">
                    <a:lumMod val="95000"/>
                  </a:schemeClr>
                </a:solidFill>
              </a:rPr>
              <a:t>tab, then choose </a:t>
            </a:r>
            <a:r>
              <a:rPr lang="en-US" sz="2400" i="1" dirty="0">
                <a:solidFill>
                  <a:schemeClr val="bg1">
                    <a:lumMod val="95000"/>
                  </a:schemeClr>
                </a:solidFill>
              </a:rPr>
              <a:t>Existing Case, </a:t>
            </a:r>
            <a:r>
              <a:rPr lang="en-US" sz="2400" dirty="0">
                <a:solidFill>
                  <a:schemeClr val="bg1">
                    <a:lumMod val="95000"/>
                  </a:schemeClr>
                </a:solidFill>
              </a:rPr>
              <a:t>from the dropdown menu</a:t>
            </a:r>
          </a:p>
        </p:txBody>
      </p:sp>
    </p:spTree>
    <p:custDataLst>
      <p:tags r:id="rId1"/>
    </p:custDataLst>
    <p:extLst>
      <p:ext uri="{BB962C8B-B14F-4D97-AF65-F5344CB8AC3E}">
        <p14:creationId xmlns:p14="http://schemas.microsoft.com/office/powerpoint/2010/main" val="3803569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20" grpId="0" animBg="1"/>
      <p:bldP spid="21" grpId="0" animBg="1"/>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1051974" y="279062"/>
            <a:ext cx="10420931"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How to File a Bond Hearing Request </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15" name="TextBox 14">
            <a:extLst>
              <a:ext uri="{FF2B5EF4-FFF2-40B4-BE49-F238E27FC236}">
                <a16:creationId xmlns:a16="http://schemas.microsoft.com/office/drawing/2014/main" id="{031F26FB-90ED-8F2D-CFE9-A1B9CD7E18DA}"/>
              </a:ext>
            </a:extLst>
          </p:cNvPr>
          <p:cNvSpPr txBox="1"/>
          <p:nvPr/>
        </p:nvSpPr>
        <p:spPr>
          <a:xfrm>
            <a:off x="8307725" y="1966010"/>
            <a:ext cx="3752193" cy="3262432"/>
          </a:xfrm>
          <a:prstGeom prst="rect">
            <a:avLst/>
          </a:prstGeom>
          <a:noFill/>
        </p:spPr>
        <p:txBody>
          <a:bodyPr wrap="square" rtlCol="0">
            <a:spAutoFit/>
          </a:bodyPr>
          <a:lstStyle/>
          <a:p>
            <a:r>
              <a:rPr lang="en-US" sz="2000" dirty="0">
                <a:solidFill>
                  <a:schemeClr val="bg1">
                    <a:lumMod val="95000"/>
                  </a:schemeClr>
                </a:solidFill>
              </a:rPr>
              <a:t>There are several options to search for a case.</a:t>
            </a:r>
          </a:p>
          <a:p>
            <a:endParaRPr lang="en-US" sz="2000" dirty="0">
              <a:solidFill>
                <a:schemeClr val="bg1">
                  <a:lumMod val="95000"/>
                </a:schemeClr>
              </a:solidFill>
            </a:endParaRPr>
          </a:p>
          <a:p>
            <a:r>
              <a:rPr lang="en-US" sz="2000" dirty="0">
                <a:solidFill>
                  <a:schemeClr val="bg1">
                    <a:lumMod val="95000"/>
                  </a:schemeClr>
                </a:solidFill>
              </a:rPr>
              <a:t>Option 1</a:t>
            </a:r>
            <a:endParaRPr lang="en-US" dirty="0">
              <a:solidFill>
                <a:schemeClr val="bg1">
                  <a:lumMod val="95000"/>
                </a:schemeClr>
              </a:solidFill>
            </a:endParaRPr>
          </a:p>
          <a:p>
            <a:pPr marL="800100" lvl="1" indent="-342900">
              <a:buFont typeface="+mj-lt"/>
              <a:buAutoNum type="arabicPeriod"/>
            </a:pPr>
            <a:r>
              <a:rPr lang="en-US" dirty="0">
                <a:solidFill>
                  <a:schemeClr val="bg1">
                    <a:lumMod val="95000"/>
                  </a:schemeClr>
                </a:solidFill>
              </a:rPr>
              <a:t>Enter the Case Number </a:t>
            </a:r>
          </a:p>
          <a:p>
            <a:pPr marL="800100" lvl="1" indent="-342900">
              <a:buFont typeface="+mj-lt"/>
              <a:buAutoNum type="arabicPeriod"/>
            </a:pPr>
            <a:r>
              <a:rPr lang="en-US" dirty="0">
                <a:solidFill>
                  <a:schemeClr val="bg1">
                    <a:lumMod val="95000"/>
                  </a:schemeClr>
                </a:solidFill>
              </a:rPr>
              <a:t>Choose the court from the dropdown</a:t>
            </a:r>
          </a:p>
          <a:p>
            <a:pPr marL="800100" lvl="1" indent="-342900">
              <a:buFont typeface="+mj-lt"/>
              <a:buAutoNum type="arabicPeriod"/>
            </a:pPr>
            <a:r>
              <a:rPr lang="en-US" dirty="0">
                <a:solidFill>
                  <a:schemeClr val="bg1">
                    <a:lumMod val="95000"/>
                  </a:schemeClr>
                </a:solidFill>
              </a:rPr>
              <a:t>Click the eFile button</a:t>
            </a:r>
          </a:p>
          <a:p>
            <a:endParaRPr lang="en-US" dirty="0">
              <a:solidFill>
                <a:schemeClr val="bg1">
                  <a:lumMod val="95000"/>
                </a:schemeClr>
              </a:solidFill>
            </a:endParaRPr>
          </a:p>
          <a:p>
            <a:r>
              <a:rPr lang="en-US" dirty="0">
                <a:solidFill>
                  <a:schemeClr val="bg1">
                    <a:lumMod val="95000"/>
                  </a:schemeClr>
                </a:solidFill>
              </a:rPr>
              <a:t>Example case: 24CR000996</a:t>
            </a:r>
          </a:p>
          <a:p>
            <a:endParaRPr lang="en-US" dirty="0">
              <a:solidFill>
                <a:schemeClr val="bg1">
                  <a:lumMod val="95000"/>
                </a:schemeClr>
              </a:solidFill>
            </a:endParaRPr>
          </a:p>
        </p:txBody>
      </p:sp>
      <p:pic>
        <p:nvPicPr>
          <p:cNvPr id="2" name="Picture 1">
            <a:extLst>
              <a:ext uri="{FF2B5EF4-FFF2-40B4-BE49-F238E27FC236}">
                <a16:creationId xmlns:a16="http://schemas.microsoft.com/office/drawing/2014/main" id="{4AC09505-8ECA-022D-DEA2-C10658263E18}"/>
              </a:ext>
            </a:extLst>
          </p:cNvPr>
          <p:cNvPicPr>
            <a:picLocks noChangeAspect="1"/>
          </p:cNvPicPr>
          <p:nvPr/>
        </p:nvPicPr>
        <p:blipFill>
          <a:blip r:embed="rId4"/>
          <a:stretch>
            <a:fillRect/>
          </a:stretch>
        </p:blipFill>
        <p:spPr>
          <a:xfrm>
            <a:off x="484937" y="1922824"/>
            <a:ext cx="7337851" cy="2522776"/>
          </a:xfrm>
          <a:prstGeom prst="rect">
            <a:avLst/>
          </a:prstGeom>
        </p:spPr>
      </p:pic>
      <p:sp>
        <p:nvSpPr>
          <p:cNvPr id="20" name="Rectangle 19">
            <a:extLst>
              <a:ext uri="{FF2B5EF4-FFF2-40B4-BE49-F238E27FC236}">
                <a16:creationId xmlns:a16="http://schemas.microsoft.com/office/drawing/2014/main" id="{F8E6E899-EAE9-8182-E15A-372581F80100}"/>
              </a:ext>
            </a:extLst>
          </p:cNvPr>
          <p:cNvSpPr/>
          <p:nvPr/>
        </p:nvSpPr>
        <p:spPr>
          <a:xfrm>
            <a:off x="520333" y="2912503"/>
            <a:ext cx="1647833" cy="212285"/>
          </a:xfrm>
          <a:prstGeom prst="rect">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047FD3A-18B9-974D-CE1B-4A7E0A3D3514}"/>
              </a:ext>
            </a:extLst>
          </p:cNvPr>
          <p:cNvSpPr/>
          <p:nvPr/>
        </p:nvSpPr>
        <p:spPr>
          <a:xfrm>
            <a:off x="2509210" y="2874480"/>
            <a:ext cx="3241141" cy="280178"/>
          </a:xfrm>
          <a:prstGeom prst="rect">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C9A23B57-EF24-09B8-DDBE-9ADBC7BFEE48}"/>
              </a:ext>
            </a:extLst>
          </p:cNvPr>
          <p:cNvSpPr/>
          <p:nvPr/>
        </p:nvSpPr>
        <p:spPr>
          <a:xfrm rot="12870714">
            <a:off x="5941464" y="3216199"/>
            <a:ext cx="559676" cy="238804"/>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9B19AE1-33FC-6C8F-9615-B2CC20FB685A}"/>
              </a:ext>
            </a:extLst>
          </p:cNvPr>
          <p:cNvSpPr/>
          <p:nvPr/>
        </p:nvSpPr>
        <p:spPr>
          <a:xfrm>
            <a:off x="6411074" y="2018860"/>
            <a:ext cx="1293714" cy="20674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543832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1051974" y="279062"/>
            <a:ext cx="10420931"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How to File a Bond Hearing Request </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15" name="TextBox 14">
            <a:extLst>
              <a:ext uri="{FF2B5EF4-FFF2-40B4-BE49-F238E27FC236}">
                <a16:creationId xmlns:a16="http://schemas.microsoft.com/office/drawing/2014/main" id="{031F26FB-90ED-8F2D-CFE9-A1B9CD7E18DA}"/>
              </a:ext>
            </a:extLst>
          </p:cNvPr>
          <p:cNvSpPr txBox="1"/>
          <p:nvPr/>
        </p:nvSpPr>
        <p:spPr>
          <a:xfrm>
            <a:off x="7988262" y="2545115"/>
            <a:ext cx="3752193" cy="2616101"/>
          </a:xfrm>
          <a:prstGeom prst="rect">
            <a:avLst/>
          </a:prstGeom>
          <a:noFill/>
        </p:spPr>
        <p:txBody>
          <a:bodyPr wrap="square" rtlCol="0">
            <a:spAutoFit/>
          </a:bodyPr>
          <a:lstStyle/>
          <a:p>
            <a:r>
              <a:rPr lang="en-US" sz="2000" dirty="0">
                <a:solidFill>
                  <a:schemeClr val="bg1">
                    <a:lumMod val="95000"/>
                  </a:schemeClr>
                </a:solidFill>
              </a:rPr>
              <a:t>Option 2</a:t>
            </a:r>
          </a:p>
          <a:p>
            <a:endParaRPr lang="en-US" dirty="0">
              <a:solidFill>
                <a:schemeClr val="bg1">
                  <a:lumMod val="95000"/>
                </a:schemeClr>
              </a:solidFill>
            </a:endParaRPr>
          </a:p>
          <a:p>
            <a:pPr marL="342900" indent="-342900">
              <a:buFont typeface="+mj-lt"/>
              <a:buAutoNum type="arabicPeriod"/>
            </a:pPr>
            <a:r>
              <a:rPr lang="en-US" dirty="0">
                <a:solidFill>
                  <a:schemeClr val="bg1">
                    <a:lumMod val="95000"/>
                  </a:schemeClr>
                </a:solidFill>
              </a:rPr>
              <a:t>Click the </a:t>
            </a:r>
            <a:r>
              <a:rPr lang="en-US" i="1" dirty="0">
                <a:solidFill>
                  <a:schemeClr val="bg1">
                    <a:lumMod val="95000"/>
                  </a:schemeClr>
                </a:solidFill>
              </a:rPr>
              <a:t>Search Cases </a:t>
            </a:r>
            <a:r>
              <a:rPr lang="en-US" dirty="0">
                <a:solidFill>
                  <a:schemeClr val="bg1">
                    <a:lumMod val="95000"/>
                  </a:schemeClr>
                </a:solidFill>
              </a:rPr>
              <a:t>button</a:t>
            </a:r>
          </a:p>
          <a:p>
            <a:pPr marL="342900" indent="-342900">
              <a:buFont typeface="+mj-lt"/>
              <a:buAutoNum type="arabicPeriod"/>
            </a:pPr>
            <a:r>
              <a:rPr lang="en-US" dirty="0">
                <a:solidFill>
                  <a:schemeClr val="bg1">
                    <a:lumMod val="95000"/>
                  </a:schemeClr>
                </a:solidFill>
              </a:rPr>
              <a:t>Enter part of the </a:t>
            </a:r>
            <a:r>
              <a:rPr lang="en-US" i="1" dirty="0">
                <a:solidFill>
                  <a:schemeClr val="bg1">
                    <a:lumMod val="95000"/>
                  </a:schemeClr>
                </a:solidFill>
              </a:rPr>
              <a:t>Case Title </a:t>
            </a:r>
            <a:r>
              <a:rPr lang="en-US" dirty="0">
                <a:solidFill>
                  <a:schemeClr val="bg1">
                    <a:lumMod val="95000"/>
                  </a:schemeClr>
                </a:solidFill>
              </a:rPr>
              <a:t>or complete </a:t>
            </a:r>
            <a:r>
              <a:rPr lang="en-US" i="1" dirty="0">
                <a:solidFill>
                  <a:schemeClr val="bg1">
                    <a:lumMod val="95000"/>
                  </a:schemeClr>
                </a:solidFill>
              </a:rPr>
              <a:t>Case Number</a:t>
            </a:r>
          </a:p>
          <a:p>
            <a:pPr marL="342900" indent="-342900">
              <a:buFont typeface="+mj-lt"/>
              <a:buAutoNum type="arabicPeriod"/>
            </a:pPr>
            <a:r>
              <a:rPr lang="en-US" dirty="0">
                <a:solidFill>
                  <a:schemeClr val="bg1">
                    <a:lumMod val="95000"/>
                  </a:schemeClr>
                </a:solidFill>
              </a:rPr>
              <a:t>Click the </a:t>
            </a:r>
            <a:r>
              <a:rPr lang="en-US" i="1" dirty="0">
                <a:solidFill>
                  <a:schemeClr val="bg1">
                    <a:lumMod val="95000"/>
                  </a:schemeClr>
                </a:solidFill>
              </a:rPr>
              <a:t>Search</a:t>
            </a:r>
            <a:r>
              <a:rPr lang="en-US" dirty="0">
                <a:solidFill>
                  <a:schemeClr val="bg1">
                    <a:lumMod val="95000"/>
                  </a:schemeClr>
                </a:solidFill>
              </a:rPr>
              <a:t> button</a:t>
            </a:r>
          </a:p>
          <a:p>
            <a:endParaRPr lang="en-US" dirty="0">
              <a:solidFill>
                <a:schemeClr val="bg1">
                  <a:lumMod val="95000"/>
                </a:schemeClr>
              </a:solidFill>
            </a:endParaRPr>
          </a:p>
          <a:p>
            <a:r>
              <a:rPr lang="en-US" dirty="0">
                <a:solidFill>
                  <a:schemeClr val="bg1">
                    <a:lumMod val="95000"/>
                  </a:schemeClr>
                </a:solidFill>
              </a:rPr>
              <a:t>Example: 24CR000996</a:t>
            </a:r>
          </a:p>
          <a:p>
            <a:endParaRPr lang="en-US" dirty="0">
              <a:solidFill>
                <a:schemeClr val="bg1">
                  <a:lumMod val="95000"/>
                </a:schemeClr>
              </a:solidFill>
            </a:endParaRPr>
          </a:p>
        </p:txBody>
      </p:sp>
      <p:pic>
        <p:nvPicPr>
          <p:cNvPr id="23" name="Picture 22">
            <a:extLst>
              <a:ext uri="{FF2B5EF4-FFF2-40B4-BE49-F238E27FC236}">
                <a16:creationId xmlns:a16="http://schemas.microsoft.com/office/drawing/2014/main" id="{C2E132BC-8325-16DC-5B59-9042A69654FB}"/>
              </a:ext>
            </a:extLst>
          </p:cNvPr>
          <p:cNvPicPr>
            <a:picLocks noChangeAspect="1"/>
          </p:cNvPicPr>
          <p:nvPr/>
        </p:nvPicPr>
        <p:blipFill>
          <a:blip r:embed="rId4"/>
          <a:stretch>
            <a:fillRect/>
          </a:stretch>
        </p:blipFill>
        <p:spPr>
          <a:xfrm>
            <a:off x="823070" y="2421827"/>
            <a:ext cx="6438900" cy="2752725"/>
          </a:xfrm>
          <a:prstGeom prst="rect">
            <a:avLst/>
          </a:prstGeom>
        </p:spPr>
      </p:pic>
      <p:sp>
        <p:nvSpPr>
          <p:cNvPr id="17" name="Rectangle 16">
            <a:extLst>
              <a:ext uri="{FF2B5EF4-FFF2-40B4-BE49-F238E27FC236}">
                <a16:creationId xmlns:a16="http://schemas.microsoft.com/office/drawing/2014/main" id="{F047FD3A-18B9-974D-CE1B-4A7E0A3D3514}"/>
              </a:ext>
            </a:extLst>
          </p:cNvPr>
          <p:cNvSpPr/>
          <p:nvPr/>
        </p:nvSpPr>
        <p:spPr>
          <a:xfrm>
            <a:off x="1129626" y="3934184"/>
            <a:ext cx="1032642" cy="664290"/>
          </a:xfrm>
          <a:prstGeom prst="rect">
            <a:avLst/>
          </a:prstGeom>
          <a:noFill/>
          <a:ln w="222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Left-Up 1">
            <a:extLst>
              <a:ext uri="{FF2B5EF4-FFF2-40B4-BE49-F238E27FC236}">
                <a16:creationId xmlns:a16="http://schemas.microsoft.com/office/drawing/2014/main" id="{E544F6D9-714D-8D43-A07E-9894904CBD0E}"/>
              </a:ext>
            </a:extLst>
          </p:cNvPr>
          <p:cNvSpPr/>
          <p:nvPr/>
        </p:nvSpPr>
        <p:spPr>
          <a:xfrm rot="8423268">
            <a:off x="2994008" y="4055512"/>
            <a:ext cx="447495" cy="491933"/>
          </a:xfrm>
          <a:prstGeom prst="leftUpArrow">
            <a:avLst>
              <a:gd name="adj1" fmla="val 8593"/>
              <a:gd name="adj2" fmla="val 25000"/>
              <a:gd name="adj3" fmla="val 25000"/>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35168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1051974" y="279062"/>
            <a:ext cx="10420931"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How to File a Bond Hearing Request </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15" name="TextBox 14">
            <a:extLst>
              <a:ext uri="{FF2B5EF4-FFF2-40B4-BE49-F238E27FC236}">
                <a16:creationId xmlns:a16="http://schemas.microsoft.com/office/drawing/2014/main" id="{031F26FB-90ED-8F2D-CFE9-A1B9CD7E18DA}"/>
              </a:ext>
            </a:extLst>
          </p:cNvPr>
          <p:cNvSpPr txBox="1"/>
          <p:nvPr/>
        </p:nvSpPr>
        <p:spPr>
          <a:xfrm>
            <a:off x="8491691" y="2545115"/>
            <a:ext cx="3752193" cy="2339102"/>
          </a:xfrm>
          <a:prstGeom prst="rect">
            <a:avLst/>
          </a:prstGeom>
          <a:noFill/>
        </p:spPr>
        <p:txBody>
          <a:bodyPr wrap="square" rtlCol="0">
            <a:spAutoFit/>
          </a:bodyPr>
          <a:lstStyle/>
          <a:p>
            <a:r>
              <a:rPr lang="en-US" sz="2000" dirty="0">
                <a:solidFill>
                  <a:schemeClr val="bg1">
                    <a:lumMod val="95000"/>
                  </a:schemeClr>
                </a:solidFill>
              </a:rPr>
              <a:t>Option 3</a:t>
            </a:r>
          </a:p>
          <a:p>
            <a:endParaRPr lang="en-US" dirty="0">
              <a:solidFill>
                <a:schemeClr val="bg1">
                  <a:lumMod val="95000"/>
                </a:schemeClr>
              </a:solidFill>
            </a:endParaRPr>
          </a:p>
          <a:p>
            <a:pPr marL="342900" indent="-342900">
              <a:buFont typeface="+mj-lt"/>
              <a:buAutoNum type="arabicPeriod"/>
            </a:pPr>
            <a:r>
              <a:rPr lang="en-US" dirty="0">
                <a:solidFill>
                  <a:schemeClr val="bg1">
                    <a:lumMod val="95000"/>
                  </a:schemeClr>
                </a:solidFill>
              </a:rPr>
              <a:t>Find the case from the list of cases.</a:t>
            </a:r>
            <a:endParaRPr lang="en-US" i="1" dirty="0">
              <a:solidFill>
                <a:schemeClr val="bg1">
                  <a:lumMod val="95000"/>
                </a:schemeClr>
              </a:solidFill>
            </a:endParaRPr>
          </a:p>
          <a:p>
            <a:pPr marL="342900" indent="-342900">
              <a:buFont typeface="+mj-lt"/>
              <a:buAutoNum type="arabicPeriod"/>
            </a:pPr>
            <a:r>
              <a:rPr lang="en-US" dirty="0">
                <a:solidFill>
                  <a:schemeClr val="bg1">
                    <a:lumMod val="95000"/>
                  </a:schemeClr>
                </a:solidFill>
              </a:rPr>
              <a:t>Click the </a:t>
            </a:r>
            <a:r>
              <a:rPr lang="en-US" i="1" dirty="0">
                <a:solidFill>
                  <a:schemeClr val="bg1">
                    <a:lumMod val="95000"/>
                  </a:schemeClr>
                </a:solidFill>
              </a:rPr>
              <a:t>eFile</a:t>
            </a:r>
            <a:r>
              <a:rPr lang="en-US" dirty="0">
                <a:solidFill>
                  <a:schemeClr val="bg1">
                    <a:lumMod val="95000"/>
                  </a:schemeClr>
                </a:solidFill>
              </a:rPr>
              <a:t> link</a:t>
            </a:r>
          </a:p>
          <a:p>
            <a:endParaRPr lang="en-US" dirty="0">
              <a:solidFill>
                <a:schemeClr val="bg1">
                  <a:lumMod val="95000"/>
                </a:schemeClr>
              </a:solidFill>
            </a:endParaRPr>
          </a:p>
          <a:p>
            <a:r>
              <a:rPr lang="en-US" dirty="0">
                <a:solidFill>
                  <a:schemeClr val="bg1">
                    <a:lumMod val="95000"/>
                  </a:schemeClr>
                </a:solidFill>
              </a:rPr>
              <a:t>Example: 24CR000996</a:t>
            </a:r>
          </a:p>
          <a:p>
            <a:endParaRPr lang="en-US" dirty="0">
              <a:solidFill>
                <a:schemeClr val="bg1">
                  <a:lumMod val="95000"/>
                </a:schemeClr>
              </a:solidFill>
            </a:endParaRPr>
          </a:p>
        </p:txBody>
      </p:sp>
      <p:pic>
        <p:nvPicPr>
          <p:cNvPr id="4" name="Picture 3">
            <a:extLst>
              <a:ext uri="{FF2B5EF4-FFF2-40B4-BE49-F238E27FC236}">
                <a16:creationId xmlns:a16="http://schemas.microsoft.com/office/drawing/2014/main" id="{0EF843B5-F4C7-AA9B-76CF-4315472E7D30}"/>
              </a:ext>
            </a:extLst>
          </p:cNvPr>
          <p:cNvPicPr>
            <a:picLocks noChangeAspect="1"/>
          </p:cNvPicPr>
          <p:nvPr/>
        </p:nvPicPr>
        <p:blipFill>
          <a:blip r:embed="rId4"/>
          <a:stretch>
            <a:fillRect/>
          </a:stretch>
        </p:blipFill>
        <p:spPr>
          <a:xfrm>
            <a:off x="352420" y="2200217"/>
            <a:ext cx="7887454" cy="4247905"/>
          </a:xfrm>
          <a:prstGeom prst="rect">
            <a:avLst/>
          </a:prstGeom>
        </p:spPr>
      </p:pic>
      <p:sp>
        <p:nvSpPr>
          <p:cNvPr id="5" name="Rectangle 4">
            <a:extLst>
              <a:ext uri="{FF2B5EF4-FFF2-40B4-BE49-F238E27FC236}">
                <a16:creationId xmlns:a16="http://schemas.microsoft.com/office/drawing/2014/main" id="{5D99F2FE-BB5C-6861-5893-3F80582AE019}"/>
              </a:ext>
            </a:extLst>
          </p:cNvPr>
          <p:cNvSpPr/>
          <p:nvPr/>
        </p:nvSpPr>
        <p:spPr>
          <a:xfrm>
            <a:off x="403789" y="6000108"/>
            <a:ext cx="3705873" cy="236305"/>
          </a:xfrm>
          <a:prstGeom prst="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56241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376845" y="207143"/>
            <a:ext cx="11216405"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Choose a Document Category and Type</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5" name="TextBox 4">
            <a:extLst>
              <a:ext uri="{FF2B5EF4-FFF2-40B4-BE49-F238E27FC236}">
                <a16:creationId xmlns:a16="http://schemas.microsoft.com/office/drawing/2014/main" id="{0CFC25FE-1D9C-ED27-0064-4871E4E19BCE}"/>
              </a:ext>
            </a:extLst>
          </p:cNvPr>
          <p:cNvSpPr txBox="1"/>
          <p:nvPr/>
        </p:nvSpPr>
        <p:spPr>
          <a:xfrm>
            <a:off x="1746605" y="5280908"/>
            <a:ext cx="8907694" cy="400110"/>
          </a:xfrm>
          <a:prstGeom prst="rect">
            <a:avLst/>
          </a:prstGeom>
          <a:noFill/>
        </p:spPr>
        <p:txBody>
          <a:bodyPr wrap="square" rtlCol="0">
            <a:spAutoFit/>
          </a:bodyPr>
          <a:lstStyle/>
          <a:p>
            <a:r>
              <a:rPr lang="en-US" sz="2000" dirty="0">
                <a:solidFill>
                  <a:schemeClr val="bg1"/>
                </a:solidFill>
              </a:rPr>
              <a:t>1. Choose a Document Category to filter the number of Document Type choices.</a:t>
            </a:r>
          </a:p>
        </p:txBody>
      </p:sp>
      <p:sp>
        <p:nvSpPr>
          <p:cNvPr id="9" name="TextBox 8">
            <a:extLst>
              <a:ext uri="{FF2B5EF4-FFF2-40B4-BE49-F238E27FC236}">
                <a16:creationId xmlns:a16="http://schemas.microsoft.com/office/drawing/2014/main" id="{125DE971-0373-862C-0480-F13F50F558B2}"/>
              </a:ext>
            </a:extLst>
          </p:cNvPr>
          <p:cNvSpPr txBox="1"/>
          <p:nvPr/>
        </p:nvSpPr>
        <p:spPr>
          <a:xfrm>
            <a:off x="1744895" y="5741537"/>
            <a:ext cx="8907694" cy="400110"/>
          </a:xfrm>
          <a:prstGeom prst="rect">
            <a:avLst/>
          </a:prstGeom>
          <a:noFill/>
        </p:spPr>
        <p:txBody>
          <a:bodyPr wrap="square" rtlCol="0">
            <a:spAutoFit/>
          </a:bodyPr>
          <a:lstStyle/>
          <a:p>
            <a:r>
              <a:rPr lang="en-US" sz="2000" dirty="0">
                <a:solidFill>
                  <a:schemeClr val="bg1"/>
                </a:solidFill>
              </a:rPr>
              <a:t>2. Choose a Document Type from the drop-down menu. This is a required field.</a:t>
            </a:r>
          </a:p>
        </p:txBody>
      </p:sp>
      <p:pic>
        <p:nvPicPr>
          <p:cNvPr id="41" name="Picture 40">
            <a:extLst>
              <a:ext uri="{FF2B5EF4-FFF2-40B4-BE49-F238E27FC236}">
                <a16:creationId xmlns:a16="http://schemas.microsoft.com/office/drawing/2014/main" id="{03C92C64-8F1C-684D-3770-549ED351488F}"/>
              </a:ext>
            </a:extLst>
          </p:cNvPr>
          <p:cNvPicPr>
            <a:picLocks noChangeAspect="1"/>
          </p:cNvPicPr>
          <p:nvPr/>
        </p:nvPicPr>
        <p:blipFill>
          <a:blip r:embed="rId4"/>
          <a:stretch>
            <a:fillRect/>
          </a:stretch>
        </p:blipFill>
        <p:spPr>
          <a:xfrm>
            <a:off x="1590675" y="1533525"/>
            <a:ext cx="9010650" cy="3790950"/>
          </a:xfrm>
          <a:prstGeom prst="rect">
            <a:avLst/>
          </a:prstGeom>
        </p:spPr>
      </p:pic>
      <p:sp>
        <p:nvSpPr>
          <p:cNvPr id="2" name="Rectangle 1">
            <a:extLst>
              <a:ext uri="{FF2B5EF4-FFF2-40B4-BE49-F238E27FC236}">
                <a16:creationId xmlns:a16="http://schemas.microsoft.com/office/drawing/2014/main" id="{D17EF40C-0E8A-894B-E96D-243FE7B25F01}"/>
              </a:ext>
            </a:extLst>
          </p:cNvPr>
          <p:cNvSpPr/>
          <p:nvPr/>
        </p:nvSpPr>
        <p:spPr>
          <a:xfrm>
            <a:off x="9068535" y="1533525"/>
            <a:ext cx="1532790" cy="27472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8544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EF276B-392D-10E8-A6C1-5DB1AB034EB9}"/>
              </a:ext>
            </a:extLst>
          </p:cNvPr>
          <p:cNvSpPr/>
          <p:nvPr/>
        </p:nvSpPr>
        <p:spPr>
          <a:xfrm>
            <a:off x="3537104" y="207143"/>
            <a:ext cx="4895892" cy="923330"/>
          </a:xfrm>
          <a:prstGeom prst="rect">
            <a:avLst/>
          </a:prstGeom>
          <a:noFill/>
        </p:spPr>
        <p:txBody>
          <a:bodyPr wrap="none" lIns="91440" tIns="45720" rIns="91440" bIns="45720">
            <a:spAutoFit/>
          </a:bodyPr>
          <a:lstStyle/>
          <a:p>
            <a:pPr algn="ctr"/>
            <a:r>
              <a:rPr lang="en-US" sz="5400" dirty="0">
                <a:ln w="0"/>
                <a:solidFill>
                  <a:schemeClr val="bg1"/>
                </a:solidFill>
                <a:effectLst>
                  <a:outerShdw blurRad="38100" dist="19050" dir="2700000" algn="tl" rotWithShape="0">
                    <a:schemeClr val="dk1">
                      <a:alpha val="40000"/>
                    </a:schemeClr>
                  </a:outerShdw>
                </a:effectLst>
              </a:rPr>
              <a:t>Add a Document</a:t>
            </a:r>
            <a:endParaRPr lang="en-US" sz="5400" b="0" cap="none" spc="0" dirty="0">
              <a:ln w="0"/>
              <a:solidFill>
                <a:schemeClr val="bg1"/>
              </a:solidFill>
              <a:effectLst>
                <a:outerShdw blurRad="38100" dist="19050" dir="2700000" algn="tl" rotWithShape="0">
                  <a:schemeClr val="dk1">
                    <a:alpha val="40000"/>
                  </a:schemeClr>
                </a:outerShdw>
              </a:effectLst>
            </a:endParaRPr>
          </a:p>
        </p:txBody>
      </p:sp>
      <p:sp>
        <p:nvSpPr>
          <p:cNvPr id="9" name="TextBox 8">
            <a:extLst>
              <a:ext uri="{FF2B5EF4-FFF2-40B4-BE49-F238E27FC236}">
                <a16:creationId xmlns:a16="http://schemas.microsoft.com/office/drawing/2014/main" id="{125DE971-0373-862C-0480-F13F50F558B2}"/>
              </a:ext>
            </a:extLst>
          </p:cNvPr>
          <p:cNvSpPr txBox="1"/>
          <p:nvPr/>
        </p:nvSpPr>
        <p:spPr>
          <a:xfrm>
            <a:off x="7534336" y="4987482"/>
            <a:ext cx="3503604" cy="707886"/>
          </a:xfrm>
          <a:prstGeom prst="rect">
            <a:avLst/>
          </a:prstGeom>
          <a:noFill/>
        </p:spPr>
        <p:txBody>
          <a:bodyPr wrap="square" rtlCol="0">
            <a:spAutoFit/>
          </a:bodyPr>
          <a:lstStyle/>
          <a:p>
            <a:r>
              <a:rPr lang="en-US" sz="2000" dirty="0">
                <a:solidFill>
                  <a:schemeClr val="bg1"/>
                </a:solidFill>
              </a:rPr>
              <a:t>3. Click the </a:t>
            </a:r>
            <a:r>
              <a:rPr lang="en-US" sz="2000" i="1" dirty="0">
                <a:solidFill>
                  <a:schemeClr val="bg1"/>
                </a:solidFill>
              </a:rPr>
              <a:t>Add </a:t>
            </a:r>
            <a:r>
              <a:rPr lang="en-US" sz="2000" dirty="0">
                <a:solidFill>
                  <a:schemeClr val="bg1"/>
                </a:solidFill>
              </a:rPr>
              <a:t>button to add </a:t>
            </a:r>
          </a:p>
          <a:p>
            <a:r>
              <a:rPr lang="en-US" sz="2000" dirty="0">
                <a:solidFill>
                  <a:schemeClr val="bg1"/>
                </a:solidFill>
              </a:rPr>
              <a:t>the document to the filing.</a:t>
            </a:r>
          </a:p>
        </p:txBody>
      </p:sp>
      <p:pic>
        <p:nvPicPr>
          <p:cNvPr id="3" name="Picture 2">
            <a:extLst>
              <a:ext uri="{FF2B5EF4-FFF2-40B4-BE49-F238E27FC236}">
                <a16:creationId xmlns:a16="http://schemas.microsoft.com/office/drawing/2014/main" id="{5695EBCF-29D7-73AC-9425-85236A245618}"/>
              </a:ext>
            </a:extLst>
          </p:cNvPr>
          <p:cNvPicPr>
            <a:picLocks noChangeAspect="1"/>
          </p:cNvPicPr>
          <p:nvPr/>
        </p:nvPicPr>
        <p:blipFill>
          <a:blip r:embed="rId4"/>
          <a:stretch>
            <a:fillRect/>
          </a:stretch>
        </p:blipFill>
        <p:spPr>
          <a:xfrm>
            <a:off x="277731" y="1848379"/>
            <a:ext cx="6706777" cy="2562553"/>
          </a:xfrm>
          <a:prstGeom prst="rect">
            <a:avLst/>
          </a:prstGeom>
        </p:spPr>
      </p:pic>
      <p:sp>
        <p:nvSpPr>
          <p:cNvPr id="7" name="TextBox 6">
            <a:extLst>
              <a:ext uri="{FF2B5EF4-FFF2-40B4-BE49-F238E27FC236}">
                <a16:creationId xmlns:a16="http://schemas.microsoft.com/office/drawing/2014/main" id="{FAB199D0-2B4F-0AC6-70D5-F7218C2D915E}"/>
              </a:ext>
            </a:extLst>
          </p:cNvPr>
          <p:cNvSpPr txBox="1"/>
          <p:nvPr/>
        </p:nvSpPr>
        <p:spPr>
          <a:xfrm>
            <a:off x="342534" y="4940344"/>
            <a:ext cx="5236333" cy="707886"/>
          </a:xfrm>
          <a:prstGeom prst="rect">
            <a:avLst/>
          </a:prstGeom>
          <a:noFill/>
        </p:spPr>
        <p:txBody>
          <a:bodyPr wrap="square" rtlCol="0">
            <a:spAutoFit/>
          </a:bodyPr>
          <a:lstStyle/>
          <a:p>
            <a:r>
              <a:rPr lang="en-US" sz="2000" dirty="0">
                <a:solidFill>
                  <a:schemeClr val="bg1"/>
                </a:solidFill>
              </a:rPr>
              <a:t>2. Click the </a:t>
            </a:r>
            <a:r>
              <a:rPr lang="en-US" sz="2000" i="1" dirty="0">
                <a:solidFill>
                  <a:schemeClr val="bg1"/>
                </a:solidFill>
              </a:rPr>
              <a:t>Choose File</a:t>
            </a:r>
            <a:r>
              <a:rPr lang="en-US" sz="2000" dirty="0">
                <a:solidFill>
                  <a:schemeClr val="bg1"/>
                </a:solidFill>
              </a:rPr>
              <a:t> button to select and </a:t>
            </a:r>
          </a:p>
          <a:p>
            <a:r>
              <a:rPr lang="en-US" sz="2000" dirty="0">
                <a:solidFill>
                  <a:schemeClr val="bg1"/>
                </a:solidFill>
              </a:rPr>
              <a:t>upload a document.</a:t>
            </a:r>
          </a:p>
        </p:txBody>
      </p:sp>
      <p:sp>
        <p:nvSpPr>
          <p:cNvPr id="19" name="Arrow: Right 18">
            <a:extLst>
              <a:ext uri="{FF2B5EF4-FFF2-40B4-BE49-F238E27FC236}">
                <a16:creationId xmlns:a16="http://schemas.microsoft.com/office/drawing/2014/main" id="{E8F67E16-C69A-E8EA-2E8D-B5ADB93B4956}"/>
              </a:ext>
            </a:extLst>
          </p:cNvPr>
          <p:cNvSpPr/>
          <p:nvPr/>
        </p:nvSpPr>
        <p:spPr>
          <a:xfrm rot="10800000">
            <a:off x="3657603" y="3647325"/>
            <a:ext cx="780836" cy="226032"/>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0CCDE33-C173-B45F-246F-9B5985BB47E5}"/>
              </a:ext>
            </a:extLst>
          </p:cNvPr>
          <p:cNvSpPr/>
          <p:nvPr/>
        </p:nvSpPr>
        <p:spPr>
          <a:xfrm>
            <a:off x="306241" y="3873358"/>
            <a:ext cx="2889021" cy="226033"/>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660B77B-CDAB-8506-75D2-4664A1285F24}"/>
              </a:ext>
            </a:extLst>
          </p:cNvPr>
          <p:cNvPicPr>
            <a:picLocks noChangeAspect="1"/>
          </p:cNvPicPr>
          <p:nvPr/>
        </p:nvPicPr>
        <p:blipFill>
          <a:blip r:embed="rId5"/>
          <a:stretch>
            <a:fillRect/>
          </a:stretch>
        </p:blipFill>
        <p:spPr>
          <a:xfrm>
            <a:off x="7678757" y="1692373"/>
            <a:ext cx="4044448" cy="3160520"/>
          </a:xfrm>
          <a:prstGeom prst="rect">
            <a:avLst/>
          </a:prstGeom>
        </p:spPr>
      </p:pic>
      <p:sp>
        <p:nvSpPr>
          <p:cNvPr id="5" name="TextBox 4">
            <a:extLst>
              <a:ext uri="{FF2B5EF4-FFF2-40B4-BE49-F238E27FC236}">
                <a16:creationId xmlns:a16="http://schemas.microsoft.com/office/drawing/2014/main" id="{0CFC25FE-1D9C-ED27-0064-4871E4E19BCE}"/>
              </a:ext>
            </a:extLst>
          </p:cNvPr>
          <p:cNvSpPr txBox="1"/>
          <p:nvPr/>
        </p:nvSpPr>
        <p:spPr>
          <a:xfrm>
            <a:off x="342534" y="4492903"/>
            <a:ext cx="8907694" cy="400110"/>
          </a:xfrm>
          <a:prstGeom prst="rect">
            <a:avLst/>
          </a:prstGeom>
          <a:noFill/>
        </p:spPr>
        <p:txBody>
          <a:bodyPr wrap="square" rtlCol="0">
            <a:spAutoFit/>
          </a:bodyPr>
          <a:lstStyle/>
          <a:p>
            <a:pPr marL="342900" indent="-342900">
              <a:buAutoNum type="arabicPeriod"/>
            </a:pPr>
            <a:r>
              <a:rPr lang="en-US" sz="2000" dirty="0">
                <a:solidFill>
                  <a:schemeClr val="bg1"/>
                </a:solidFill>
              </a:rPr>
              <a:t>Note the required document format.</a:t>
            </a:r>
          </a:p>
        </p:txBody>
      </p:sp>
      <p:sp>
        <p:nvSpPr>
          <p:cNvPr id="21" name="Rectangle 20">
            <a:extLst>
              <a:ext uri="{FF2B5EF4-FFF2-40B4-BE49-F238E27FC236}">
                <a16:creationId xmlns:a16="http://schemas.microsoft.com/office/drawing/2014/main" id="{CC66CF66-2D9C-BBBD-FB4C-0A97E4A00B31}"/>
              </a:ext>
            </a:extLst>
          </p:cNvPr>
          <p:cNvSpPr/>
          <p:nvPr/>
        </p:nvSpPr>
        <p:spPr>
          <a:xfrm>
            <a:off x="8846047" y="4173410"/>
            <a:ext cx="637000" cy="325677"/>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56288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9" grpId="0" animBg="1"/>
      <p:bldP spid="20" grpId="0" animBg="1"/>
      <p:bldP spid="5" grpId="0"/>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9|2.9|3.5|3.7"/>
</p:tagLst>
</file>

<file path=ppt/tags/tag10.xml><?xml version="1.0" encoding="utf-8"?>
<p:tagLst xmlns:a="http://schemas.openxmlformats.org/drawingml/2006/main" xmlns:r="http://schemas.openxmlformats.org/officeDocument/2006/relationships" xmlns:p="http://schemas.openxmlformats.org/presentationml/2006/main">
  <p:tag name="TIMING" val="|3|14.4|7.3"/>
</p:tagLst>
</file>

<file path=ppt/tags/tag11.xml><?xml version="1.0" encoding="utf-8"?>
<p:tagLst xmlns:a="http://schemas.openxmlformats.org/drawingml/2006/main" xmlns:r="http://schemas.openxmlformats.org/officeDocument/2006/relationships" xmlns:p="http://schemas.openxmlformats.org/presentationml/2006/main">
  <p:tag name="TIMING" val="|2.3|3.8|11.8|6.9"/>
</p:tagLst>
</file>

<file path=ppt/tags/tag12.xml><?xml version="1.0" encoding="utf-8"?>
<p:tagLst xmlns:a="http://schemas.openxmlformats.org/drawingml/2006/main" xmlns:r="http://schemas.openxmlformats.org/officeDocument/2006/relationships" xmlns:p="http://schemas.openxmlformats.org/presentationml/2006/main">
  <p:tag name="TIMING" val="|3.1|10.2"/>
</p:tagLst>
</file>

<file path=ppt/tags/tag13.xml><?xml version="1.0" encoding="utf-8"?>
<p:tagLst xmlns:a="http://schemas.openxmlformats.org/drawingml/2006/main" xmlns:r="http://schemas.openxmlformats.org/officeDocument/2006/relationships" xmlns:p="http://schemas.openxmlformats.org/presentationml/2006/main">
  <p:tag name="TIMING" val="|5.4|5.4|11.2|2.7|9.9"/>
</p:tagLst>
</file>

<file path=ppt/tags/tag14.xml><?xml version="1.0" encoding="utf-8"?>
<p:tagLst xmlns:a="http://schemas.openxmlformats.org/drawingml/2006/main" xmlns:r="http://schemas.openxmlformats.org/officeDocument/2006/relationships" xmlns:p="http://schemas.openxmlformats.org/presentationml/2006/main">
  <p:tag name="TIMING" val="|2.9|16"/>
</p:tagLst>
</file>

<file path=ppt/tags/tag2.xml><?xml version="1.0" encoding="utf-8"?>
<p:tagLst xmlns:a="http://schemas.openxmlformats.org/drawingml/2006/main" xmlns:r="http://schemas.openxmlformats.org/officeDocument/2006/relationships" xmlns:p="http://schemas.openxmlformats.org/presentationml/2006/main">
  <p:tag name="TIMING" val="|6.5|15.6"/>
</p:tagLst>
</file>

<file path=ppt/tags/tag3.xml><?xml version="1.0" encoding="utf-8"?>
<p:tagLst xmlns:a="http://schemas.openxmlformats.org/drawingml/2006/main" xmlns:r="http://schemas.openxmlformats.org/officeDocument/2006/relationships" xmlns:p="http://schemas.openxmlformats.org/presentationml/2006/main">
  <p:tag name="TIMING" val="|7.5|8.3"/>
</p:tagLst>
</file>

<file path=ppt/tags/tag4.xml><?xml version="1.0" encoding="utf-8"?>
<p:tagLst xmlns:a="http://schemas.openxmlformats.org/drawingml/2006/main" xmlns:r="http://schemas.openxmlformats.org/officeDocument/2006/relationships" xmlns:p="http://schemas.openxmlformats.org/presentationml/2006/main">
  <p:tag name="TIMING" val="|8.9|6.3|8.7"/>
</p:tagLst>
</file>

<file path=ppt/tags/tag5.xml><?xml version="1.0" encoding="utf-8"?>
<p:tagLst xmlns:a="http://schemas.openxmlformats.org/drawingml/2006/main" xmlns:r="http://schemas.openxmlformats.org/officeDocument/2006/relationships" xmlns:p="http://schemas.openxmlformats.org/presentationml/2006/main">
  <p:tag name="TIMING" val="|8.9|6.3|8.7"/>
</p:tagLst>
</file>

<file path=ppt/tags/tag6.xml><?xml version="1.0" encoding="utf-8"?>
<p:tagLst xmlns:a="http://schemas.openxmlformats.org/drawingml/2006/main" xmlns:r="http://schemas.openxmlformats.org/officeDocument/2006/relationships" xmlns:p="http://schemas.openxmlformats.org/presentationml/2006/main">
  <p:tag name="TIMING" val="|8.9|6.3|8.7"/>
</p:tagLst>
</file>

<file path=ppt/tags/tag7.xml><?xml version="1.0" encoding="utf-8"?>
<p:tagLst xmlns:a="http://schemas.openxmlformats.org/drawingml/2006/main" xmlns:r="http://schemas.openxmlformats.org/officeDocument/2006/relationships" xmlns:p="http://schemas.openxmlformats.org/presentationml/2006/main">
  <p:tag name="TIMING" val="|13.1|7.7"/>
</p:tagLst>
</file>

<file path=ppt/tags/tag8.xml><?xml version="1.0" encoding="utf-8"?>
<p:tagLst xmlns:a="http://schemas.openxmlformats.org/drawingml/2006/main" xmlns:r="http://schemas.openxmlformats.org/officeDocument/2006/relationships" xmlns:p="http://schemas.openxmlformats.org/presentationml/2006/main">
  <p:tag name="TIMING" val="|17.4|7.6"/>
</p:tagLst>
</file>

<file path=ppt/tags/tag9.xml><?xml version="1.0" encoding="utf-8"?>
<p:tagLst xmlns:a="http://schemas.openxmlformats.org/drawingml/2006/main" xmlns:r="http://schemas.openxmlformats.org/officeDocument/2006/relationships" xmlns:p="http://schemas.openxmlformats.org/presentationml/2006/main">
  <p:tag name="TIMING" val="|8.8|6.4|4.9|5.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a6af3d7-c9e8-4dcb-a175-25802f10e4e2">
      <Terms xmlns="http://schemas.microsoft.com/office/infopath/2007/PartnerControls"/>
    </lcf76f155ced4ddcb4097134ff3c332f>
    <TaxCatchAll xmlns="7ff9e256-be05-43f2-95e1-c2d14eaa512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89EEE55BB2C74EA45E4CF7097B78BE" ma:contentTypeVersion="12" ma:contentTypeDescription="Create a new document." ma:contentTypeScope="" ma:versionID="648d138a15ddcacdf71ca94d92955e07">
  <xsd:schema xmlns:xsd="http://www.w3.org/2001/XMLSchema" xmlns:xs="http://www.w3.org/2001/XMLSchema" xmlns:p="http://schemas.microsoft.com/office/2006/metadata/properties" xmlns:ns2="7a6af3d7-c9e8-4dcb-a175-25802f10e4e2" xmlns:ns3="7ff9e256-be05-43f2-95e1-c2d14eaa5125" targetNamespace="http://schemas.microsoft.com/office/2006/metadata/properties" ma:root="true" ma:fieldsID="009115c8cce9b5799b41238649bd75c1" ns2:_="" ns3:_="">
    <xsd:import namespace="7a6af3d7-c9e8-4dcb-a175-25802f10e4e2"/>
    <xsd:import namespace="7ff9e256-be05-43f2-95e1-c2d14eaa512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6af3d7-c9e8-4dcb-a175-25802f10e4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576fb7f-4e3b-4024-89c8-7d4c38283e5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ff9e256-be05-43f2-95e1-c2d14eaa512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3f39523-304c-4018-99a7-b399fe839dcc}" ma:internalName="TaxCatchAll" ma:showField="CatchAllData" ma:web="7ff9e256-be05-43f2-95e1-c2d14eaa51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0174A7-4D77-4086-B4A8-8B2DCACE091C}">
  <ds:schemaRefs>
    <ds:schemaRef ds:uri="http://schemas.microsoft.com/sharepoint/v3/contenttype/forms"/>
  </ds:schemaRefs>
</ds:datastoreItem>
</file>

<file path=customXml/itemProps2.xml><?xml version="1.0" encoding="utf-8"?>
<ds:datastoreItem xmlns:ds="http://schemas.openxmlformats.org/officeDocument/2006/customXml" ds:itemID="{EF4DBC13-AC08-426C-BE47-624EA5DBEB17}">
  <ds:schemaRefs>
    <ds:schemaRef ds:uri="http://schemas.microsoft.com/office/2006/metadata/properties"/>
    <ds:schemaRef ds:uri="7ff9e256-be05-43f2-95e1-c2d14eaa5125"/>
    <ds:schemaRef ds:uri="http://schemas.microsoft.com/office/2006/documentManagement/types"/>
    <ds:schemaRef ds:uri="http://schemas.openxmlformats.org/package/2006/metadata/core-properties"/>
    <ds:schemaRef ds:uri="http://purl.org/dc/dcmitype/"/>
    <ds:schemaRef ds:uri="7a6af3d7-c9e8-4dcb-a175-25802f10e4e2"/>
    <ds:schemaRef ds:uri="http://schemas.microsoft.com/office/infopath/2007/PartnerControls"/>
    <ds:schemaRef ds:uri="http://purl.org/dc/elements/1.1/"/>
    <ds:schemaRef ds:uri="http://www.w3.org/XML/1998/namespace"/>
    <ds:schemaRef ds:uri="http://purl.org/dc/terms/"/>
  </ds:schemaRefs>
</ds:datastoreItem>
</file>

<file path=customXml/itemProps3.xml><?xml version="1.0" encoding="utf-8"?>
<ds:datastoreItem xmlns:ds="http://schemas.openxmlformats.org/officeDocument/2006/customXml" ds:itemID="{CBB31B10-3C63-4F7F-B50E-52664E6319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6af3d7-c9e8-4dcb-a175-25802f10e4e2"/>
    <ds:schemaRef ds:uri="7ff9e256-be05-43f2-95e1-c2d14eaa51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33471</TotalTime>
  <Words>1481</Words>
  <Application>Microsoft Office PowerPoint</Application>
  <PresentationFormat>Widescreen</PresentationFormat>
  <Paragraphs>125</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Conroy, Kimberly J.</dc:creator>
  <cp:lastModifiedBy>Conroy, Kimberly J.</cp:lastModifiedBy>
  <cp:revision>4</cp:revision>
  <dcterms:created xsi:type="dcterms:W3CDTF">2024-10-01T12:32:48Z</dcterms:created>
  <dcterms:modified xsi:type="dcterms:W3CDTF">2025-02-05T19:46:32Z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0x0101000689EEE55BB2C74EA45E4CF7097B78BE</vt:lpwstr>
  </property>
  <property fmtid="{D5CDD505-2E9C-101B-9397-08002B2CF9AE}" pid="3" name="MediaServiceImageTags">
    <vt:lpwstr/>
  </property>
</Properties>
</file>