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6" r:id="rId6"/>
    <p:sldId id="287" r:id="rId7"/>
    <p:sldId id="266" r:id="rId8"/>
    <p:sldId id="281" r:id="rId9"/>
    <p:sldId id="282" r:id="rId10"/>
    <p:sldId id="283" r:id="rId11"/>
    <p:sldId id="262" r:id="rId12"/>
    <p:sldId id="289" r:id="rId13"/>
    <p:sldId id="290" r:id="rId14"/>
    <p:sldId id="277" r:id="rId15"/>
    <p:sldId id="278" r:id="rId16"/>
    <p:sldId id="27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, Kimberly J." userId="5d0bfce3-9247-4042-8ca7-1ac28a70a8ee" providerId="ADAL" clId="{4DBAF59A-E33F-4800-A7F4-351A6720F5A0}"/>
    <pc:docChg chg="modSld">
      <pc:chgData name="Conroy, Kimberly J." userId="5d0bfce3-9247-4042-8ca7-1ac28a70a8ee" providerId="ADAL" clId="{4DBAF59A-E33F-4800-A7F4-351A6720F5A0}" dt="2025-02-05T19:41:51.558" v="13" actId="13822"/>
      <pc:docMkLst>
        <pc:docMk/>
      </pc:docMkLst>
      <pc:sldChg chg="addSp modSp mod">
        <pc:chgData name="Conroy, Kimberly J." userId="5d0bfce3-9247-4042-8ca7-1ac28a70a8ee" providerId="ADAL" clId="{4DBAF59A-E33F-4800-A7F4-351A6720F5A0}" dt="2025-02-05T19:40:35.316" v="3" actId="13822"/>
        <pc:sldMkLst>
          <pc:docMk/>
          <pc:sldMk cId="3135168311" sldId="262"/>
        </pc:sldMkLst>
        <pc:spChg chg="add mod">
          <ac:chgData name="Conroy, Kimberly J." userId="5d0bfce3-9247-4042-8ca7-1ac28a70a8ee" providerId="ADAL" clId="{4DBAF59A-E33F-4800-A7F4-351A6720F5A0}" dt="2025-02-05T19:40:35.316" v="3" actId="13822"/>
          <ac:spMkLst>
            <pc:docMk/>
            <pc:sldMk cId="3135168311" sldId="262"/>
            <ac:spMk id="2" creationId="{E4863D47-06EE-FB65-F0A6-B331C8816904}"/>
          </ac:spMkLst>
        </pc:spChg>
      </pc:sldChg>
      <pc:sldChg chg="addSp modSp mod">
        <pc:chgData name="Conroy, Kimberly J." userId="5d0bfce3-9247-4042-8ca7-1ac28a70a8ee" providerId="ADAL" clId="{4DBAF59A-E33F-4800-A7F4-351A6720F5A0}" dt="2025-02-05T19:41:20.728" v="9" actId="13822"/>
        <pc:sldMkLst>
          <pc:docMk/>
          <pc:sldMk cId="3239865070" sldId="277"/>
        </pc:sldMkLst>
        <pc:spChg chg="add mod">
          <ac:chgData name="Conroy, Kimberly J." userId="5d0bfce3-9247-4042-8ca7-1ac28a70a8ee" providerId="ADAL" clId="{4DBAF59A-E33F-4800-A7F4-351A6720F5A0}" dt="2025-02-05T19:41:20.728" v="9" actId="13822"/>
          <ac:spMkLst>
            <pc:docMk/>
            <pc:sldMk cId="3239865070" sldId="277"/>
            <ac:spMk id="2" creationId="{8E9A086F-C8A3-BA00-B409-C7A1C1A530D9}"/>
          </ac:spMkLst>
        </pc:spChg>
      </pc:sldChg>
      <pc:sldChg chg="addSp modSp mod">
        <pc:chgData name="Conroy, Kimberly J." userId="5d0bfce3-9247-4042-8ca7-1ac28a70a8ee" providerId="ADAL" clId="{4DBAF59A-E33F-4800-A7F4-351A6720F5A0}" dt="2025-02-05T19:41:34.923" v="11" actId="13822"/>
        <pc:sldMkLst>
          <pc:docMk/>
          <pc:sldMk cId="780525386" sldId="278"/>
        </pc:sldMkLst>
        <pc:spChg chg="add mod">
          <ac:chgData name="Conroy, Kimberly J." userId="5d0bfce3-9247-4042-8ca7-1ac28a70a8ee" providerId="ADAL" clId="{4DBAF59A-E33F-4800-A7F4-351A6720F5A0}" dt="2025-02-05T19:41:34.923" v="11" actId="13822"/>
          <ac:spMkLst>
            <pc:docMk/>
            <pc:sldMk cId="780525386" sldId="278"/>
            <ac:spMk id="2" creationId="{372E6874-43FA-496C-4767-F5742301E78B}"/>
          </ac:spMkLst>
        </pc:spChg>
      </pc:sldChg>
      <pc:sldChg chg="addSp modSp mod">
        <pc:chgData name="Conroy, Kimberly J." userId="5d0bfce3-9247-4042-8ca7-1ac28a70a8ee" providerId="ADAL" clId="{4DBAF59A-E33F-4800-A7F4-351A6720F5A0}" dt="2025-02-05T19:41:51.558" v="13" actId="13822"/>
        <pc:sldMkLst>
          <pc:docMk/>
          <pc:sldMk cId="1444732927" sldId="279"/>
        </pc:sldMkLst>
        <pc:spChg chg="add mod">
          <ac:chgData name="Conroy, Kimberly J." userId="5d0bfce3-9247-4042-8ca7-1ac28a70a8ee" providerId="ADAL" clId="{4DBAF59A-E33F-4800-A7F4-351A6720F5A0}" dt="2025-02-05T19:41:51.558" v="13" actId="13822"/>
          <ac:spMkLst>
            <pc:docMk/>
            <pc:sldMk cId="1444732927" sldId="279"/>
            <ac:spMk id="2" creationId="{644D0601-7893-6183-AD9B-79CF09EB5CE6}"/>
          </ac:spMkLst>
        </pc:spChg>
      </pc:sldChg>
      <pc:sldChg chg="addSp modSp mod">
        <pc:chgData name="Conroy, Kimberly J." userId="5d0bfce3-9247-4042-8ca7-1ac28a70a8ee" providerId="ADAL" clId="{4DBAF59A-E33F-4800-A7F4-351A6720F5A0}" dt="2025-02-05T19:39:57.090" v="1" actId="13822"/>
        <pc:sldMkLst>
          <pc:docMk/>
          <pc:sldMk cId="1754383278" sldId="281"/>
        </pc:sldMkLst>
        <pc:spChg chg="add mod">
          <ac:chgData name="Conroy, Kimberly J." userId="5d0bfce3-9247-4042-8ca7-1ac28a70a8ee" providerId="ADAL" clId="{4DBAF59A-E33F-4800-A7F4-351A6720F5A0}" dt="2025-02-05T19:39:57.090" v="1" actId="13822"/>
          <ac:spMkLst>
            <pc:docMk/>
            <pc:sldMk cId="1754383278" sldId="281"/>
            <ac:spMk id="3" creationId="{9F10820A-169B-DD43-F982-1D8B0E780923}"/>
          </ac:spMkLst>
        </pc:spChg>
      </pc:sldChg>
      <pc:sldChg chg="addSp modSp mod">
        <pc:chgData name="Conroy, Kimberly J." userId="5d0bfce3-9247-4042-8ca7-1ac28a70a8ee" providerId="ADAL" clId="{4DBAF59A-E33F-4800-A7F4-351A6720F5A0}" dt="2025-02-05T19:40:54.919" v="5" actId="13822"/>
        <pc:sldMkLst>
          <pc:docMk/>
          <pc:sldMk cId="765641982" sldId="289"/>
        </pc:sldMkLst>
        <pc:spChg chg="add mod">
          <ac:chgData name="Conroy, Kimberly J." userId="5d0bfce3-9247-4042-8ca7-1ac28a70a8ee" providerId="ADAL" clId="{4DBAF59A-E33F-4800-A7F4-351A6720F5A0}" dt="2025-02-05T19:40:54.919" v="5" actId="13822"/>
          <ac:spMkLst>
            <pc:docMk/>
            <pc:sldMk cId="765641982" sldId="289"/>
            <ac:spMk id="2" creationId="{1134D370-2227-8115-53A2-D6E026E0B7E7}"/>
          </ac:spMkLst>
        </pc:spChg>
      </pc:sldChg>
      <pc:sldChg chg="addSp modSp mod">
        <pc:chgData name="Conroy, Kimberly J." userId="5d0bfce3-9247-4042-8ca7-1ac28a70a8ee" providerId="ADAL" clId="{4DBAF59A-E33F-4800-A7F4-351A6720F5A0}" dt="2025-02-05T19:41:09.015" v="7" actId="13822"/>
        <pc:sldMkLst>
          <pc:docMk/>
          <pc:sldMk cId="3061423947" sldId="290"/>
        </pc:sldMkLst>
        <pc:spChg chg="add mod">
          <ac:chgData name="Conroy, Kimberly J." userId="5d0bfce3-9247-4042-8ca7-1ac28a70a8ee" providerId="ADAL" clId="{4DBAF59A-E33F-4800-A7F4-351A6720F5A0}" dt="2025-02-05T19:41:09.015" v="7" actId="13822"/>
          <ac:spMkLst>
            <pc:docMk/>
            <pc:sldMk cId="3061423947" sldId="290"/>
            <ac:spMk id="2" creationId="{C0F2748B-9D09-528A-697F-8083CD71E703}"/>
          </ac:spMkLst>
        </pc:spChg>
      </pc:sldChg>
    </pc:docChg>
  </pc:docChgLst>
  <pc:docChgLst>
    <pc:chgData name="Conroy, Kimberly J." userId="5d0bfce3-9247-4042-8ca7-1ac28a70a8ee" providerId="ADAL" clId="{18FD4F37-AFD9-48FF-97B3-408903B1E7E9}"/>
    <pc:docChg chg="undo custSel addSld modSld sldOrd">
      <pc:chgData name="Conroy, Kimberly J." userId="5d0bfce3-9247-4042-8ca7-1ac28a70a8ee" providerId="ADAL" clId="{18FD4F37-AFD9-48FF-97B3-408903B1E7E9}" dt="2024-12-18T18:32:53.084" v="4511" actId="20577"/>
      <pc:docMkLst>
        <pc:docMk/>
      </pc:docMkLst>
      <pc:sldChg chg="modSp mod">
        <pc:chgData name="Conroy, Kimberly J." userId="5d0bfce3-9247-4042-8ca7-1ac28a70a8ee" providerId="ADAL" clId="{18FD4F37-AFD9-48FF-97B3-408903B1E7E9}" dt="2024-12-17T12:57:24.417" v="74" actId="20577"/>
        <pc:sldMkLst>
          <pc:docMk/>
          <pc:sldMk cId="976708405" sldId="256"/>
        </pc:sldMkLst>
        <pc:spChg chg="mod">
          <ac:chgData name="Conroy, Kimberly J." userId="5d0bfce3-9247-4042-8ca7-1ac28a70a8ee" providerId="ADAL" clId="{18FD4F37-AFD9-48FF-97B3-408903B1E7E9}" dt="2024-12-17T12:57:24.417" v="74" actId="20577"/>
          <ac:spMkLst>
            <pc:docMk/>
            <pc:sldMk cId="976708405" sldId="256"/>
            <ac:spMk id="6" creationId="{60EF276B-392D-10E8-A6C1-5DB1AB034EB9}"/>
          </ac:spMkLst>
        </pc:spChg>
      </pc:sldChg>
      <pc:sldChg chg="addSp delSp modSp mod modTransition delAnim modAnim">
        <pc:chgData name="Conroy, Kimberly J." userId="5d0bfce3-9247-4042-8ca7-1ac28a70a8ee" providerId="ADAL" clId="{18FD4F37-AFD9-48FF-97B3-408903B1E7E9}" dt="2024-12-17T13:19:41.615" v="509"/>
        <pc:sldMkLst>
          <pc:docMk/>
          <pc:sldMk cId="2420186529" sldId="261"/>
        </pc:sldMkLst>
        <pc:spChg chg="del">
          <ac:chgData name="Conroy, Kimberly J." userId="5d0bfce3-9247-4042-8ca7-1ac28a70a8ee" providerId="ADAL" clId="{18FD4F37-AFD9-48FF-97B3-408903B1E7E9}" dt="2024-12-17T13:17:30.621" v="385" actId="478"/>
          <ac:spMkLst>
            <pc:docMk/>
            <pc:sldMk cId="2420186529" sldId="261"/>
            <ac:spMk id="4" creationId="{1C6732A4-AF69-6FC8-59FF-A2E443C115B2}"/>
          </ac:spMkLst>
        </pc:spChg>
        <pc:spChg chg="mod">
          <ac:chgData name="Conroy, Kimberly J." userId="5d0bfce3-9247-4042-8ca7-1ac28a70a8ee" providerId="ADAL" clId="{18FD4F37-AFD9-48FF-97B3-408903B1E7E9}" dt="2024-12-17T13:19:41.615" v="509"/>
          <ac:spMkLst>
            <pc:docMk/>
            <pc:sldMk cId="2420186529" sldId="261"/>
            <ac:spMk id="6" creationId="{60EF276B-392D-10E8-A6C1-5DB1AB034EB9}"/>
          </ac:spMkLst>
        </pc:spChg>
        <pc:spChg chg="mod">
          <ac:chgData name="Conroy, Kimberly J." userId="5d0bfce3-9247-4042-8ca7-1ac28a70a8ee" providerId="ADAL" clId="{18FD4F37-AFD9-48FF-97B3-408903B1E7E9}" dt="2024-12-17T13:18:26.460" v="465" actId="14100"/>
          <ac:spMkLst>
            <pc:docMk/>
            <pc:sldMk cId="2420186529" sldId="261"/>
            <ac:spMk id="8" creationId="{800023CF-E888-C3EF-E736-2FEF5D3B519D}"/>
          </ac:spMkLst>
        </pc:spChg>
        <pc:spChg chg="del">
          <ac:chgData name="Conroy, Kimberly J." userId="5d0bfce3-9247-4042-8ca7-1ac28a70a8ee" providerId="ADAL" clId="{18FD4F37-AFD9-48FF-97B3-408903B1E7E9}" dt="2024-12-17T13:17:40.722" v="387" actId="478"/>
          <ac:spMkLst>
            <pc:docMk/>
            <pc:sldMk cId="2420186529" sldId="261"/>
            <ac:spMk id="9" creationId="{FFF34CCE-7F06-1EC6-700C-0F650DFB6A58}"/>
          </ac:spMkLst>
        </pc:spChg>
        <pc:spChg chg="add mod">
          <ac:chgData name="Conroy, Kimberly J." userId="5d0bfce3-9247-4042-8ca7-1ac28a70a8ee" providerId="ADAL" clId="{18FD4F37-AFD9-48FF-97B3-408903B1E7E9}" dt="2024-12-17T13:18:55.969" v="484" actId="1037"/>
          <ac:spMkLst>
            <pc:docMk/>
            <pc:sldMk cId="2420186529" sldId="261"/>
            <ac:spMk id="11" creationId="{BFAF47BF-D60E-A14B-C9A3-2F5D646B730C}"/>
          </ac:spMkLst>
        </pc:spChg>
        <pc:picChg chg="del">
          <ac:chgData name="Conroy, Kimberly J." userId="5d0bfce3-9247-4042-8ca7-1ac28a70a8ee" providerId="ADAL" clId="{18FD4F37-AFD9-48FF-97B3-408903B1E7E9}" dt="2024-12-17T13:17:22.950" v="382" actId="478"/>
          <ac:picMkLst>
            <pc:docMk/>
            <pc:sldMk cId="2420186529" sldId="261"/>
            <ac:picMk id="3" creationId="{E90A6ADB-FFE8-0725-0830-5C13A25F218D}"/>
          </ac:picMkLst>
        </pc:picChg>
        <pc:picChg chg="add mod">
          <ac:chgData name="Conroy, Kimberly J." userId="5d0bfce3-9247-4042-8ca7-1ac28a70a8ee" providerId="ADAL" clId="{18FD4F37-AFD9-48FF-97B3-408903B1E7E9}" dt="2024-12-17T13:17:44.300" v="388" actId="1076"/>
          <ac:picMkLst>
            <pc:docMk/>
            <pc:sldMk cId="2420186529" sldId="261"/>
            <ac:picMk id="5" creationId="{03FDBC75-6E3E-8C92-FCA9-7B815D875087}"/>
          </ac:picMkLst>
        </pc:picChg>
      </pc:sldChg>
      <pc:sldChg chg="addSp delSp modSp mod modTransition delAnim modAnim">
        <pc:chgData name="Conroy, Kimberly J." userId="5d0bfce3-9247-4042-8ca7-1ac28a70a8ee" providerId="ADAL" clId="{18FD4F37-AFD9-48FF-97B3-408903B1E7E9}" dt="2024-12-17T13:59:09.135" v="1035" actId="1036"/>
        <pc:sldMkLst>
          <pc:docMk/>
          <pc:sldMk cId="3135168311" sldId="262"/>
        </pc:sldMkLst>
        <pc:spChg chg="del">
          <ac:chgData name="Conroy, Kimberly J." userId="5d0bfce3-9247-4042-8ca7-1ac28a70a8ee" providerId="ADAL" clId="{18FD4F37-AFD9-48FF-97B3-408903B1E7E9}" dt="2024-12-17T13:22:01.888" v="521" actId="478"/>
          <ac:spMkLst>
            <pc:docMk/>
            <pc:sldMk cId="3135168311" sldId="262"/>
            <ac:spMk id="4" creationId="{25400D5E-9254-47B1-5E56-4F0809DBF230}"/>
          </ac:spMkLst>
        </pc:spChg>
        <pc:spChg chg="mod">
          <ac:chgData name="Conroy, Kimberly J." userId="5d0bfce3-9247-4042-8ca7-1ac28a70a8ee" providerId="ADAL" clId="{18FD4F37-AFD9-48FF-97B3-408903B1E7E9}" dt="2024-12-17T13:19:46.745" v="510"/>
          <ac:spMkLst>
            <pc:docMk/>
            <pc:sldMk cId="3135168311" sldId="262"/>
            <ac:spMk id="6" creationId="{60EF276B-392D-10E8-A6C1-5DB1AB034EB9}"/>
          </ac:spMkLst>
        </pc:spChg>
        <pc:spChg chg="del">
          <ac:chgData name="Conroy, Kimberly J." userId="5d0bfce3-9247-4042-8ca7-1ac28a70a8ee" providerId="ADAL" clId="{18FD4F37-AFD9-48FF-97B3-408903B1E7E9}" dt="2024-12-17T13:19:53.208" v="511" actId="478"/>
          <ac:spMkLst>
            <pc:docMk/>
            <pc:sldMk cId="3135168311" sldId="262"/>
            <ac:spMk id="7" creationId="{859E4AFF-5BF0-C9E0-F435-13646839CDD3}"/>
          </ac:spMkLst>
        </pc:spChg>
        <pc:spChg chg="mod">
          <ac:chgData name="Conroy, Kimberly J." userId="5d0bfce3-9247-4042-8ca7-1ac28a70a8ee" providerId="ADAL" clId="{18FD4F37-AFD9-48FF-97B3-408903B1E7E9}" dt="2024-12-17T13:53:23.574" v="825" actId="1035"/>
          <ac:spMkLst>
            <pc:docMk/>
            <pc:sldMk cId="3135168311" sldId="262"/>
            <ac:spMk id="8" creationId="{5A057EBB-B8BA-AB49-F1A0-916C30640DAA}"/>
          </ac:spMkLst>
        </pc:spChg>
        <pc:spChg chg="del">
          <ac:chgData name="Conroy, Kimberly J." userId="5d0bfce3-9247-4042-8ca7-1ac28a70a8ee" providerId="ADAL" clId="{18FD4F37-AFD9-48FF-97B3-408903B1E7E9}" dt="2024-12-17T13:19:57.096" v="512" actId="478"/>
          <ac:spMkLst>
            <pc:docMk/>
            <pc:sldMk cId="3135168311" sldId="262"/>
            <ac:spMk id="9" creationId="{93925692-C305-749B-963D-E25D80D7849C}"/>
          </ac:spMkLst>
        </pc:spChg>
        <pc:spChg chg="add mod">
          <ac:chgData name="Conroy, Kimberly J." userId="5d0bfce3-9247-4042-8ca7-1ac28a70a8ee" providerId="ADAL" clId="{18FD4F37-AFD9-48FF-97B3-408903B1E7E9}" dt="2024-12-17T13:24:20.547" v="527" actId="692"/>
          <ac:spMkLst>
            <pc:docMk/>
            <pc:sldMk cId="3135168311" sldId="262"/>
            <ac:spMk id="18" creationId="{0F1FE872-B838-813F-F024-2CE8824C0556}"/>
          </ac:spMkLst>
        </pc:spChg>
        <pc:spChg chg="add mod">
          <ac:chgData name="Conroy, Kimberly J." userId="5d0bfce3-9247-4042-8ca7-1ac28a70a8ee" providerId="ADAL" clId="{18FD4F37-AFD9-48FF-97B3-408903B1E7E9}" dt="2024-12-17T13:24:45.298" v="619" actId="1035"/>
          <ac:spMkLst>
            <pc:docMk/>
            <pc:sldMk cId="3135168311" sldId="262"/>
            <ac:spMk id="19" creationId="{A8A01504-9C8D-C200-B233-D26E32D9320A}"/>
          </ac:spMkLst>
        </pc:spChg>
        <pc:spChg chg="add del mod">
          <ac:chgData name="Conroy, Kimberly J." userId="5d0bfce3-9247-4042-8ca7-1ac28a70a8ee" providerId="ADAL" clId="{18FD4F37-AFD9-48FF-97B3-408903B1E7E9}" dt="2024-12-17T13:25:14.460" v="698" actId="478"/>
          <ac:spMkLst>
            <pc:docMk/>
            <pc:sldMk cId="3135168311" sldId="262"/>
            <ac:spMk id="20" creationId="{8732822F-5613-10D6-2690-F61685CB0AE9}"/>
          </ac:spMkLst>
        </pc:spChg>
        <pc:spChg chg="add mod">
          <ac:chgData name="Conroy, Kimberly J." userId="5d0bfce3-9247-4042-8ca7-1ac28a70a8ee" providerId="ADAL" clId="{18FD4F37-AFD9-48FF-97B3-408903B1E7E9}" dt="2024-12-17T13:52:46.213" v="813" actId="1076"/>
          <ac:spMkLst>
            <pc:docMk/>
            <pc:sldMk cId="3135168311" sldId="262"/>
            <ac:spMk id="21" creationId="{34E47681-21C7-153A-A496-851B275672AE}"/>
          </ac:spMkLst>
        </pc:spChg>
        <pc:spChg chg="add mod">
          <ac:chgData name="Conroy, Kimberly J." userId="5d0bfce3-9247-4042-8ca7-1ac28a70a8ee" providerId="ADAL" clId="{18FD4F37-AFD9-48FF-97B3-408903B1E7E9}" dt="2024-12-17T13:55:05.610" v="1007" actId="1037"/>
          <ac:spMkLst>
            <pc:docMk/>
            <pc:sldMk cId="3135168311" sldId="262"/>
            <ac:spMk id="22" creationId="{7FAD9172-8709-9350-73AC-55E12D40C1A5}"/>
          </ac:spMkLst>
        </pc:spChg>
        <pc:picChg chg="del">
          <ac:chgData name="Conroy, Kimberly J." userId="5d0bfce3-9247-4042-8ca7-1ac28a70a8ee" providerId="ADAL" clId="{18FD4F37-AFD9-48FF-97B3-408903B1E7E9}" dt="2024-12-17T13:19:24.338" v="487" actId="478"/>
          <ac:picMkLst>
            <pc:docMk/>
            <pc:sldMk cId="3135168311" sldId="262"/>
            <ac:picMk id="3" creationId="{0165E651-0307-D428-27F4-FF55894F88D2}"/>
          </ac:picMkLst>
        </pc:picChg>
        <pc:picChg chg="add mod">
          <ac:chgData name="Conroy, Kimberly J." userId="5d0bfce3-9247-4042-8ca7-1ac28a70a8ee" providerId="ADAL" clId="{18FD4F37-AFD9-48FF-97B3-408903B1E7E9}" dt="2024-12-17T13:20:36.261" v="514" actId="1076"/>
          <ac:picMkLst>
            <pc:docMk/>
            <pc:sldMk cId="3135168311" sldId="262"/>
            <ac:picMk id="5" creationId="{AF5BBC00-31F4-6B2B-22EF-6B306E6E56ED}"/>
          </ac:picMkLst>
        </pc:picChg>
        <pc:picChg chg="add mod">
          <ac:chgData name="Conroy, Kimberly J." userId="5d0bfce3-9247-4042-8ca7-1ac28a70a8ee" providerId="ADAL" clId="{18FD4F37-AFD9-48FF-97B3-408903B1E7E9}" dt="2024-12-17T13:21:56.705" v="520" actId="1076"/>
          <ac:picMkLst>
            <pc:docMk/>
            <pc:sldMk cId="3135168311" sldId="262"/>
            <ac:picMk id="13" creationId="{4344EEEA-F039-F941-0F39-59CF17FE102B}"/>
          </ac:picMkLst>
        </pc:picChg>
        <pc:picChg chg="add mod">
          <ac:chgData name="Conroy, Kimberly J." userId="5d0bfce3-9247-4042-8ca7-1ac28a70a8ee" providerId="ADAL" clId="{18FD4F37-AFD9-48FF-97B3-408903B1E7E9}" dt="2024-12-17T13:59:09.135" v="1035" actId="1036"/>
          <ac:picMkLst>
            <pc:docMk/>
            <pc:sldMk cId="3135168311" sldId="262"/>
            <ac:picMk id="17" creationId="{8F937BEC-2B72-ED33-2AC3-12CE998C226F}"/>
          </ac:picMkLst>
        </pc:picChg>
      </pc:sldChg>
      <pc:sldChg chg="addSp delSp modSp mod modTransition">
        <pc:chgData name="Conroy, Kimberly J." userId="5d0bfce3-9247-4042-8ca7-1ac28a70a8ee" providerId="ADAL" clId="{18FD4F37-AFD9-48FF-97B3-408903B1E7E9}" dt="2024-12-17T14:10:54.328" v="1122"/>
        <pc:sldMkLst>
          <pc:docMk/>
          <pc:sldMk cId="2585445689" sldId="263"/>
        </pc:sldMkLst>
        <pc:spChg chg="add mod">
          <ac:chgData name="Conroy, Kimberly J." userId="5d0bfce3-9247-4042-8ca7-1ac28a70a8ee" providerId="ADAL" clId="{18FD4F37-AFD9-48FF-97B3-408903B1E7E9}" dt="2024-12-17T14:10:46.273" v="1121" actId="207"/>
          <ac:spMkLst>
            <pc:docMk/>
            <pc:sldMk cId="2585445689" sldId="263"/>
            <ac:spMk id="4" creationId="{B3EAD8A8-7DF3-8D55-1D94-26DB0996F241}"/>
          </ac:spMkLst>
        </pc:spChg>
        <pc:spChg chg="mo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6" creationId="{60EF276B-392D-10E8-A6C1-5DB1AB034EB9}"/>
          </ac:spMkLst>
        </pc:spChg>
        <pc:spChg chg="mod ord">
          <ac:chgData name="Conroy, Kimberly J." userId="5d0bfce3-9247-4042-8ca7-1ac28a70a8ee" providerId="ADAL" clId="{18FD4F37-AFD9-48FF-97B3-408903B1E7E9}" dt="2024-12-17T14:07:53.115" v="1118" actId="1076"/>
          <ac:spMkLst>
            <pc:docMk/>
            <pc:sldMk cId="2585445689" sldId="263"/>
            <ac:spMk id="7" creationId="{859E4AFF-5BF0-C9E0-F435-13646839CDD3}"/>
          </ac:spMkLst>
        </pc:spChg>
        <pc:spChg chg="del">
          <ac:chgData name="Conroy, Kimberly J." userId="5d0bfce3-9247-4042-8ca7-1ac28a70a8ee" providerId="ADAL" clId="{18FD4F37-AFD9-48FF-97B3-408903B1E7E9}" dt="2024-12-17T14:06:13.667" v="1040" actId="478"/>
          <ac:spMkLst>
            <pc:docMk/>
            <pc:sldMk cId="2585445689" sldId="263"/>
            <ac:spMk id="8" creationId="{3AD62AF0-2348-B20F-EF2C-0C2150B7F9D0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0" creationId="{AB8C311F-7253-4AED-9701-7FC0708C41C7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2" creationId="{E2384209-CB15-4CDF-9D31-C44FD9A3F20D}"/>
          </ac:spMkLst>
        </pc:spChg>
        <pc:spChg chg="del">
          <ac:chgData name="Conroy, Kimberly J." userId="5d0bfce3-9247-4042-8ca7-1ac28a70a8ee" providerId="ADAL" clId="{18FD4F37-AFD9-48FF-97B3-408903B1E7E9}" dt="2024-12-17T14:06:10.930" v="1039" actId="478"/>
          <ac:spMkLst>
            <pc:docMk/>
            <pc:sldMk cId="2585445689" sldId="263"/>
            <ac:spMk id="13" creationId="{2542FE49-2D91-2708-83C4-CECCE7A86B75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4" creationId="{2633B3B5-CC90-43F0-8714-D31D1F3F0209}"/>
          </ac:spMkLst>
        </pc:spChg>
        <pc:spChg chg="del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16" creationId="{A8D57A06-A426-446D-B02C-A2DC6B62E45E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1" creationId="{1B15ED52-F352-441B-82BF-E0EA34836D08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3" creationId="{3B2E3793-BFE6-45A2-9B7B-E18844431C99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5" creationId="{BC4C4868-CB8F-4AF9-9CDB-8108F2C19B67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7" creationId="{375E0459-6403-40CD-989D-56A4407CA12E}"/>
          </ac:spMkLst>
        </pc:spChg>
        <pc:spChg chg="add">
          <ac:chgData name="Conroy, Kimberly J." userId="5d0bfce3-9247-4042-8ca7-1ac28a70a8ee" providerId="ADAL" clId="{18FD4F37-AFD9-48FF-97B3-408903B1E7E9}" dt="2024-12-17T14:06:49.038" v="1043" actId="26606"/>
          <ac:spMkLst>
            <pc:docMk/>
            <pc:sldMk cId="2585445689" sldId="263"/>
            <ac:spMk id="29" creationId="{53E5B1A8-3AC9-4BD1-9BBC-78CA94F2D1BA}"/>
          </ac:spMkLst>
        </pc:spChg>
        <pc:picChg chg="add mod">
          <ac:chgData name="Conroy, Kimberly J." userId="5d0bfce3-9247-4042-8ca7-1ac28a70a8ee" providerId="ADAL" clId="{18FD4F37-AFD9-48FF-97B3-408903B1E7E9}" dt="2024-12-17T14:06:49.038" v="1043" actId="26606"/>
          <ac:picMkLst>
            <pc:docMk/>
            <pc:sldMk cId="2585445689" sldId="263"/>
            <ac:picMk id="3" creationId="{F173EA6D-DA23-7900-296F-D4F650442541}"/>
          </ac:picMkLst>
        </pc:picChg>
        <pc:picChg chg="del">
          <ac:chgData name="Conroy, Kimberly J." userId="5d0bfce3-9247-4042-8ca7-1ac28a70a8ee" providerId="ADAL" clId="{18FD4F37-AFD9-48FF-97B3-408903B1E7E9}" dt="2024-12-17T14:06:02.520" v="1036" actId="478"/>
          <ac:picMkLst>
            <pc:docMk/>
            <pc:sldMk cId="2585445689" sldId="263"/>
            <ac:picMk id="11" creationId="{277AEF10-D69D-E294-2D0F-1DA95FB4DE57}"/>
          </ac:picMkLst>
        </pc:picChg>
      </pc:sldChg>
      <pc:sldChg chg="addSp delSp modSp mod modTransition modAnim">
        <pc:chgData name="Conroy, Kimberly J." userId="5d0bfce3-9247-4042-8ca7-1ac28a70a8ee" providerId="ADAL" clId="{18FD4F37-AFD9-48FF-97B3-408903B1E7E9}" dt="2024-12-17T14:28:22.342" v="2075" actId="14100"/>
        <pc:sldMkLst>
          <pc:docMk/>
          <pc:sldMk cId="1822628396" sldId="264"/>
        </pc:sldMkLst>
        <pc:spChg chg="add mod">
          <ac:chgData name="Conroy, Kimberly J." userId="5d0bfce3-9247-4042-8ca7-1ac28a70a8ee" providerId="ADAL" clId="{18FD4F37-AFD9-48FF-97B3-408903B1E7E9}" dt="2024-12-17T14:21:59.962" v="1556" actId="1035"/>
          <ac:spMkLst>
            <pc:docMk/>
            <pc:sldMk cId="1822628396" sldId="264"/>
            <ac:spMk id="5" creationId="{0985BFD3-586F-716E-2E23-59FE7E82A32C}"/>
          </ac:spMkLst>
        </pc:spChg>
        <pc:spChg chg="mod or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6" creationId="{60EF276B-392D-10E8-A6C1-5DB1AB034EB9}"/>
          </ac:spMkLst>
        </pc:spChg>
        <pc:spChg chg="mod ord">
          <ac:chgData name="Conroy, Kimberly J." userId="5d0bfce3-9247-4042-8ca7-1ac28a70a8ee" providerId="ADAL" clId="{18FD4F37-AFD9-48FF-97B3-408903B1E7E9}" dt="2024-12-17T14:25:11.045" v="1943" actId="20577"/>
          <ac:spMkLst>
            <pc:docMk/>
            <pc:sldMk cId="1822628396" sldId="264"/>
            <ac:spMk id="7" creationId="{859E4AFF-5BF0-C9E0-F435-13646839CDD3}"/>
          </ac:spMkLst>
        </pc:spChg>
        <pc:spChg chg="add mod">
          <ac:chgData name="Conroy, Kimberly J." userId="5d0bfce3-9247-4042-8ca7-1ac28a70a8ee" providerId="ADAL" clId="{18FD4F37-AFD9-48FF-97B3-408903B1E7E9}" dt="2024-12-17T14:22:47.622" v="1697" actId="1038"/>
          <ac:spMkLst>
            <pc:docMk/>
            <pc:sldMk cId="1822628396" sldId="264"/>
            <ac:spMk id="8" creationId="{DABD20E4-6427-3834-0F87-5C7482161F6B}"/>
          </ac:spMkLst>
        </pc:spChg>
        <pc:spChg chg="add mod">
          <ac:chgData name="Conroy, Kimberly J." userId="5d0bfce3-9247-4042-8ca7-1ac28a70a8ee" providerId="ADAL" clId="{18FD4F37-AFD9-48FF-97B3-408903B1E7E9}" dt="2024-12-17T14:23:55.782" v="1807" actId="14100"/>
          <ac:spMkLst>
            <pc:docMk/>
            <pc:sldMk cId="1822628396" sldId="264"/>
            <ac:spMk id="9" creationId="{AF39696C-D9BC-6E37-665D-EFC3913A65F1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0" creationId="{AB8C311F-7253-4AED-9701-7FC0708C41C7}"/>
          </ac:spMkLst>
        </pc:spChg>
        <pc:spChg chg="add mod">
          <ac:chgData name="Conroy, Kimberly J." userId="5d0bfce3-9247-4042-8ca7-1ac28a70a8ee" providerId="ADAL" clId="{18FD4F37-AFD9-48FF-97B3-408903B1E7E9}" dt="2024-12-17T14:24:33.837" v="1898" actId="1036"/>
          <ac:spMkLst>
            <pc:docMk/>
            <pc:sldMk cId="1822628396" sldId="264"/>
            <ac:spMk id="11" creationId="{C5F0BFF6-F9D7-9435-F31A-129ACE9B441C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2" creationId="{E2384209-CB15-4CDF-9D31-C44FD9A3F20D}"/>
          </ac:spMkLst>
        </pc:spChg>
        <pc:spChg chg="add mod">
          <ac:chgData name="Conroy, Kimberly J." userId="5d0bfce3-9247-4042-8ca7-1ac28a70a8ee" providerId="ADAL" clId="{18FD4F37-AFD9-48FF-97B3-408903B1E7E9}" dt="2024-12-17T14:24:48.251" v="1927" actId="20577"/>
          <ac:spMkLst>
            <pc:docMk/>
            <pc:sldMk cId="1822628396" sldId="264"/>
            <ac:spMk id="13" creationId="{6FAB9557-2EBA-F8C1-CBF2-5B027BB8444F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4" creationId="{2633B3B5-CC90-43F0-8714-D31D1F3F0209}"/>
          </ac:spMkLst>
        </pc:spChg>
        <pc:spChg chg="add mod">
          <ac:chgData name="Conroy, Kimberly J." userId="5d0bfce3-9247-4042-8ca7-1ac28a70a8ee" providerId="ADAL" clId="{18FD4F37-AFD9-48FF-97B3-408903B1E7E9}" dt="2024-12-17T14:25:49.040" v="1946" actId="767"/>
          <ac:spMkLst>
            <pc:docMk/>
            <pc:sldMk cId="1822628396" sldId="264"/>
            <ac:spMk id="15" creationId="{98A6569D-C8C8-D969-63B8-469D12B0EBBA}"/>
          </ac:spMkLst>
        </pc:spChg>
        <pc:spChg chg="del">
          <ac:chgData name="Conroy, Kimberly J." userId="5d0bfce3-9247-4042-8ca7-1ac28a70a8ee" providerId="ADAL" clId="{18FD4F37-AFD9-48FF-97B3-408903B1E7E9}" dt="2024-12-17T14:12:33.806" v="1135" actId="26606"/>
          <ac:spMkLst>
            <pc:docMk/>
            <pc:sldMk cId="1822628396" sldId="264"/>
            <ac:spMk id="16" creationId="{A8D57A06-A426-446D-B02C-A2DC6B62E45E}"/>
          </ac:spMkLst>
        </pc:spChg>
        <pc:spChg chg="add mod">
          <ac:chgData name="Conroy, Kimberly J." userId="5d0bfce3-9247-4042-8ca7-1ac28a70a8ee" providerId="ADAL" clId="{18FD4F37-AFD9-48FF-97B3-408903B1E7E9}" dt="2024-12-17T14:26:22.084" v="1952" actId="692"/>
          <ac:spMkLst>
            <pc:docMk/>
            <pc:sldMk cId="1822628396" sldId="264"/>
            <ac:spMk id="17" creationId="{3697D485-C9B8-1173-2F35-1403C0684BD6}"/>
          </ac:spMkLst>
        </pc:spChg>
        <pc:spChg chg="add mod">
          <ac:chgData name="Conroy, Kimberly J." userId="5d0bfce3-9247-4042-8ca7-1ac28a70a8ee" providerId="ADAL" clId="{18FD4F37-AFD9-48FF-97B3-408903B1E7E9}" dt="2024-12-17T14:27:05.239" v="2000" actId="14100"/>
          <ac:spMkLst>
            <pc:docMk/>
            <pc:sldMk cId="1822628396" sldId="264"/>
            <ac:spMk id="18" creationId="{C3A51E21-0A0A-2B00-2367-44C4EE2ABDBA}"/>
          </ac:spMkLst>
        </pc:spChg>
        <pc:spChg chg="add mod">
          <ac:chgData name="Conroy, Kimberly J." userId="5d0bfce3-9247-4042-8ca7-1ac28a70a8ee" providerId="ADAL" clId="{18FD4F37-AFD9-48FF-97B3-408903B1E7E9}" dt="2024-12-17T14:27:54.855" v="2048" actId="1037"/>
          <ac:spMkLst>
            <pc:docMk/>
            <pc:sldMk cId="1822628396" sldId="264"/>
            <ac:spMk id="19" creationId="{9C002ADB-D92F-BE34-2CDD-F085F261E8CC}"/>
          </ac:spMkLst>
        </pc:spChg>
        <pc:spChg chg="add mod">
          <ac:chgData name="Conroy, Kimberly J." userId="5d0bfce3-9247-4042-8ca7-1ac28a70a8ee" providerId="ADAL" clId="{18FD4F37-AFD9-48FF-97B3-408903B1E7E9}" dt="2024-12-17T14:28:22.342" v="2075" actId="14100"/>
          <ac:spMkLst>
            <pc:docMk/>
            <pc:sldMk cId="1822628396" sldId="264"/>
            <ac:spMk id="20" creationId="{2FDC7623-AF1E-436F-9519-427E7AB629DA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1" creationId="{1B15ED52-F352-441B-82BF-E0EA34836D08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3" creationId="{3B2E3793-BFE6-45A2-9B7B-E18844431C99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5" creationId="{BC4C4868-CB8F-4AF9-9CDB-8108F2C19B67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7" creationId="{375E0459-6403-40CD-989D-56A4407CA12E}"/>
          </ac:spMkLst>
        </pc:spChg>
        <pc:spChg chg="add del">
          <ac:chgData name="Conroy, Kimberly J." userId="5d0bfce3-9247-4042-8ca7-1ac28a70a8ee" providerId="ADAL" clId="{18FD4F37-AFD9-48FF-97B3-408903B1E7E9}" dt="2024-12-17T14:12:46.891" v="1136" actId="26606"/>
          <ac:spMkLst>
            <pc:docMk/>
            <pc:sldMk cId="1822628396" sldId="264"/>
            <ac:spMk id="29" creationId="{53E5B1A8-3AC9-4BD1-9BBC-78CA94F2D1BA}"/>
          </ac:spMkLst>
        </pc:spChg>
        <pc:spChg chg="add del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34" creationId="{3AFE8227-C443-417B-BA91-520EB1EF4559}"/>
          </ac:spMkLst>
        </pc:spChg>
        <pc:spChg chg="add del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36" creationId="{907741FC-B544-4A6E-B831-6789D042333D}"/>
          </ac:spMkLst>
        </pc:spChg>
        <pc:spChg chg="add del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38" creationId="{3F0BE7ED-7814-4273-B18A-F26CC0380380}"/>
          </ac:spMkLst>
        </pc:spChg>
        <pc:spChg chg="add del">
          <ac:chgData name="Conroy, Kimberly J." userId="5d0bfce3-9247-4042-8ca7-1ac28a70a8ee" providerId="ADAL" clId="{18FD4F37-AFD9-48FF-97B3-408903B1E7E9}" dt="2024-12-17T14:13:23.832" v="1144" actId="26606"/>
          <ac:spMkLst>
            <pc:docMk/>
            <pc:sldMk cId="1822628396" sldId="264"/>
            <ac:spMk id="43" creationId="{04812C46-200A-4DEB-A05E-3ED6C68C2387}"/>
          </ac:spMkLst>
        </pc:spChg>
        <pc:spChg chg="add del">
          <ac:chgData name="Conroy, Kimberly J." userId="5d0bfce3-9247-4042-8ca7-1ac28a70a8ee" providerId="ADAL" clId="{18FD4F37-AFD9-48FF-97B3-408903B1E7E9}" dt="2024-12-17T14:13:23.832" v="1144" actId="26606"/>
          <ac:spMkLst>
            <pc:docMk/>
            <pc:sldMk cId="1822628396" sldId="264"/>
            <ac:spMk id="45" creationId="{D1EA859B-E555-4109-94F3-6700E046E008}"/>
          </ac:spMkLst>
        </pc:spChg>
        <pc:spChg chg="add del">
          <ac:chgData name="Conroy, Kimberly J." userId="5d0bfce3-9247-4042-8ca7-1ac28a70a8ee" providerId="ADAL" clId="{18FD4F37-AFD9-48FF-97B3-408903B1E7E9}" dt="2024-12-17T14:13:28.421" v="1146" actId="26606"/>
          <ac:spMkLst>
            <pc:docMk/>
            <pc:sldMk cId="1822628396" sldId="264"/>
            <ac:spMk id="47" creationId="{6437CC72-F4A8-4DC3-AFAB-D22C482C8100}"/>
          </ac:spMkLst>
        </pc:spChg>
        <pc:spChg chg="add del">
          <ac:chgData name="Conroy, Kimberly J." userId="5d0bfce3-9247-4042-8ca7-1ac28a70a8ee" providerId="ADAL" clId="{18FD4F37-AFD9-48FF-97B3-408903B1E7E9}" dt="2024-12-17T14:13:28.421" v="1146" actId="26606"/>
          <ac:spMkLst>
            <pc:docMk/>
            <pc:sldMk cId="1822628396" sldId="264"/>
            <ac:spMk id="48" creationId="{3346177D-ADC4-4968-B747-5CFCD390B5B9}"/>
          </ac:spMkLst>
        </pc:spChg>
        <pc:spChg chg="add del">
          <ac:chgData name="Conroy, Kimberly J." userId="5d0bfce3-9247-4042-8ca7-1ac28a70a8ee" providerId="ADAL" clId="{18FD4F37-AFD9-48FF-97B3-408903B1E7E9}" dt="2024-12-17T14:13:28.421" v="1146" actId="26606"/>
          <ac:spMkLst>
            <pc:docMk/>
            <pc:sldMk cId="1822628396" sldId="264"/>
            <ac:spMk id="49" creationId="{0844A943-BF79-4FEA-ABB1-3BD54D236606}"/>
          </ac:spMkLst>
        </pc:spChg>
        <pc:spChg chg="ad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51" creationId="{4D1248EE-67D1-4BDE-AB0E-01D7CD8DD7ED}"/>
          </ac:spMkLst>
        </pc:spChg>
        <pc:spChg chg="ad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52" creationId="{A344AAA5-41F4-4862-97EF-688D31DC7567}"/>
          </ac:spMkLst>
        </pc:spChg>
        <pc:spChg chg="add">
          <ac:chgData name="Conroy, Kimberly J." userId="5d0bfce3-9247-4042-8ca7-1ac28a70a8ee" providerId="ADAL" clId="{18FD4F37-AFD9-48FF-97B3-408903B1E7E9}" dt="2024-12-17T14:13:28.433" v="1147" actId="26606"/>
          <ac:spMkLst>
            <pc:docMk/>
            <pc:sldMk cId="1822628396" sldId="264"/>
            <ac:spMk id="53" creationId="{69E1A62C-2AAF-4B3E-8CDB-65E237080997}"/>
          </ac:spMkLst>
        </pc:spChg>
        <pc:picChg chg="del">
          <ac:chgData name="Conroy, Kimberly J." userId="5d0bfce3-9247-4042-8ca7-1ac28a70a8ee" providerId="ADAL" clId="{18FD4F37-AFD9-48FF-97B3-408903B1E7E9}" dt="2024-12-17T14:11:09.625" v="1123" actId="478"/>
          <ac:picMkLst>
            <pc:docMk/>
            <pc:sldMk cId="1822628396" sldId="264"/>
            <ac:picMk id="3" creationId="{CBC1A057-3A54-1B49-0142-EC3A08221A4E}"/>
          </ac:picMkLst>
        </pc:picChg>
        <pc:picChg chg="add mod ord">
          <ac:chgData name="Conroy, Kimberly J." userId="5d0bfce3-9247-4042-8ca7-1ac28a70a8ee" providerId="ADAL" clId="{18FD4F37-AFD9-48FF-97B3-408903B1E7E9}" dt="2024-12-17T14:21:16.627" v="1451" actId="1036"/>
          <ac:picMkLst>
            <pc:docMk/>
            <pc:sldMk cId="1822628396" sldId="264"/>
            <ac:picMk id="4" creationId="{BFC33E88-E396-8362-6F72-97CF6AEA7464}"/>
          </ac:picMkLst>
        </pc:picChg>
      </pc:sldChg>
      <pc:sldChg chg="addSp delSp modSp mod modTransition">
        <pc:chgData name="Conroy, Kimberly J." userId="5d0bfce3-9247-4042-8ca7-1ac28a70a8ee" providerId="ADAL" clId="{18FD4F37-AFD9-48FF-97B3-408903B1E7E9}" dt="2024-12-17T20:36:50.130" v="2587"/>
        <pc:sldMkLst>
          <pc:docMk/>
          <pc:sldMk cId="3437375165" sldId="265"/>
        </pc:sldMkLst>
        <pc:spChg chg="del">
          <ac:chgData name="Conroy, Kimberly J." userId="5d0bfce3-9247-4042-8ca7-1ac28a70a8ee" providerId="ADAL" clId="{18FD4F37-AFD9-48FF-97B3-408903B1E7E9}" dt="2024-12-17T14:29:49.647" v="2077" actId="478"/>
          <ac:spMkLst>
            <pc:docMk/>
            <pc:sldMk cId="3437375165" sldId="265"/>
            <ac:spMk id="5" creationId="{8ABBA612-B9A5-236F-68A1-1172096A3D48}"/>
          </ac:spMkLst>
        </pc:spChg>
        <pc:spChg chg="mod">
          <ac:chgData name="Conroy, Kimberly J." userId="5d0bfce3-9247-4042-8ca7-1ac28a70a8ee" providerId="ADAL" clId="{18FD4F37-AFD9-48FF-97B3-408903B1E7E9}" dt="2024-12-17T19:44:01.726" v="2120" actId="1038"/>
          <ac:spMkLst>
            <pc:docMk/>
            <pc:sldMk cId="3437375165" sldId="265"/>
            <ac:spMk id="6" creationId="{60EF276B-392D-10E8-A6C1-5DB1AB034EB9}"/>
          </ac:spMkLst>
        </pc:spChg>
        <pc:spChg chg="del mod">
          <ac:chgData name="Conroy, Kimberly J." userId="5d0bfce3-9247-4042-8ca7-1ac28a70a8ee" providerId="ADAL" clId="{18FD4F37-AFD9-48FF-97B3-408903B1E7E9}" dt="2024-12-17T19:44:13.785" v="2123" actId="478"/>
          <ac:spMkLst>
            <pc:docMk/>
            <pc:sldMk cId="3437375165" sldId="265"/>
            <ac:spMk id="7" creationId="{859E4AFF-5BF0-C9E0-F435-13646839CDD3}"/>
          </ac:spMkLst>
        </pc:spChg>
        <pc:spChg chg="add mod">
          <ac:chgData name="Conroy, Kimberly J." userId="5d0bfce3-9247-4042-8ca7-1ac28a70a8ee" providerId="ADAL" clId="{18FD4F37-AFD9-48FF-97B3-408903B1E7E9}" dt="2024-12-17T20:13:35.444" v="2214" actId="20577"/>
          <ac:spMkLst>
            <pc:docMk/>
            <pc:sldMk cId="3437375165" sldId="265"/>
            <ac:spMk id="8" creationId="{386F7F84-1314-6F38-5D20-DB78348FBEF8}"/>
          </ac:spMkLst>
        </pc:spChg>
        <pc:spChg chg="del">
          <ac:chgData name="Conroy, Kimberly J." userId="5d0bfce3-9247-4042-8ca7-1ac28a70a8ee" providerId="ADAL" clId="{18FD4F37-AFD9-48FF-97B3-408903B1E7E9}" dt="2024-12-17T19:44:18.882" v="2124" actId="478"/>
          <ac:spMkLst>
            <pc:docMk/>
            <pc:sldMk cId="3437375165" sldId="265"/>
            <ac:spMk id="9" creationId="{D3F0CFE5-6CF9-ADDE-27B0-928CA794FFC6}"/>
          </ac:spMkLst>
        </pc:spChg>
        <pc:spChg chg="del">
          <ac:chgData name="Conroy, Kimberly J." userId="5d0bfce3-9247-4042-8ca7-1ac28a70a8ee" providerId="ADAL" clId="{18FD4F37-AFD9-48FF-97B3-408903B1E7E9}" dt="2024-12-17T19:44:08.341" v="2121" actId="478"/>
          <ac:spMkLst>
            <pc:docMk/>
            <pc:sldMk cId="3437375165" sldId="265"/>
            <ac:spMk id="11" creationId="{D84A11A6-12F9-F77E-A066-68096196C40F}"/>
          </ac:spMkLst>
        </pc:spChg>
        <pc:spChg chg="add mod">
          <ac:chgData name="Conroy, Kimberly J." userId="5d0bfce3-9247-4042-8ca7-1ac28a70a8ee" providerId="ADAL" clId="{18FD4F37-AFD9-48FF-97B3-408903B1E7E9}" dt="2024-12-17T20:14:31.382" v="2231" actId="1038"/>
          <ac:spMkLst>
            <pc:docMk/>
            <pc:sldMk cId="3437375165" sldId="265"/>
            <ac:spMk id="15" creationId="{C7655649-E96F-259C-9731-3B2FBA65960C}"/>
          </ac:spMkLst>
        </pc:spChg>
        <pc:picChg chg="add">
          <ac:chgData name="Conroy, Kimberly J." userId="5d0bfce3-9247-4042-8ca7-1ac28a70a8ee" providerId="ADAL" clId="{18FD4F37-AFD9-48FF-97B3-408903B1E7E9}" dt="2024-12-17T14:29:51.813" v="2078" actId="22"/>
          <ac:picMkLst>
            <pc:docMk/>
            <pc:sldMk cId="3437375165" sldId="265"/>
            <ac:picMk id="3" creationId="{17E18B8B-5413-5268-3498-101ED0C9E8FD}"/>
          </ac:picMkLst>
        </pc:picChg>
        <pc:picChg chg="del">
          <ac:chgData name="Conroy, Kimberly J." userId="5d0bfce3-9247-4042-8ca7-1ac28a70a8ee" providerId="ADAL" clId="{18FD4F37-AFD9-48FF-97B3-408903B1E7E9}" dt="2024-12-17T14:29:46.570" v="2076" actId="478"/>
          <ac:picMkLst>
            <pc:docMk/>
            <pc:sldMk cId="3437375165" sldId="265"/>
            <ac:picMk id="4" creationId="{C41F977F-F218-03AA-3847-F7BE000BC7C8}"/>
          </ac:picMkLst>
        </pc:picChg>
      </pc:sldChg>
      <pc:sldChg chg="addSp delSp modSp mod modTransition delAnim modAnim">
        <pc:chgData name="Conroy, Kimberly J." userId="5d0bfce3-9247-4042-8ca7-1ac28a70a8ee" providerId="ADAL" clId="{18FD4F37-AFD9-48FF-97B3-408903B1E7E9}" dt="2024-12-17T13:19:34.782" v="508" actId="20577"/>
        <pc:sldMkLst>
          <pc:docMk/>
          <pc:sldMk cId="1551018953" sldId="266"/>
        </pc:sldMkLst>
        <pc:spChg chg="mod">
          <ac:chgData name="Conroy, Kimberly J." userId="5d0bfce3-9247-4042-8ca7-1ac28a70a8ee" providerId="ADAL" clId="{18FD4F37-AFD9-48FF-97B3-408903B1E7E9}" dt="2024-12-17T13:19:34.782" v="508" actId="20577"/>
          <ac:spMkLst>
            <pc:docMk/>
            <pc:sldMk cId="1551018953" sldId="266"/>
            <ac:spMk id="6" creationId="{60EF276B-392D-10E8-A6C1-5DB1AB034EB9}"/>
          </ac:spMkLst>
        </pc:spChg>
        <pc:spChg chg="mod">
          <ac:chgData name="Conroy, Kimberly J." userId="5d0bfce3-9247-4042-8ca7-1ac28a70a8ee" providerId="ADAL" clId="{18FD4F37-AFD9-48FF-97B3-408903B1E7E9}" dt="2024-12-17T12:59:28.102" v="143" actId="20577"/>
          <ac:spMkLst>
            <pc:docMk/>
            <pc:sldMk cId="1551018953" sldId="266"/>
            <ac:spMk id="7" creationId="{859E4AFF-5BF0-C9E0-F435-13646839CDD3}"/>
          </ac:spMkLst>
        </pc:spChg>
        <pc:spChg chg="mod">
          <ac:chgData name="Conroy, Kimberly J." userId="5d0bfce3-9247-4042-8ca7-1ac28a70a8ee" providerId="ADAL" clId="{18FD4F37-AFD9-48FF-97B3-408903B1E7E9}" dt="2024-12-17T13:03:56.449" v="236" actId="20577"/>
          <ac:spMkLst>
            <pc:docMk/>
            <pc:sldMk cId="1551018953" sldId="266"/>
            <ac:spMk id="8" creationId="{4D73B03F-EB1B-B3C8-CAAD-8ABF4907DB6A}"/>
          </ac:spMkLst>
        </pc:spChg>
        <pc:spChg chg="del">
          <ac:chgData name="Conroy, Kimberly J." userId="5d0bfce3-9247-4042-8ca7-1ac28a70a8ee" providerId="ADAL" clId="{18FD4F37-AFD9-48FF-97B3-408903B1E7E9}" dt="2024-12-17T13:03:41.705" v="234" actId="478"/>
          <ac:spMkLst>
            <pc:docMk/>
            <pc:sldMk cId="1551018953" sldId="266"/>
            <ac:spMk id="9" creationId="{B2D84EE9-31EE-823B-69CB-23EA4209E58E}"/>
          </ac:spMkLst>
        </pc:spChg>
        <pc:spChg chg="add mod">
          <ac:chgData name="Conroy, Kimberly J." userId="5d0bfce3-9247-4042-8ca7-1ac28a70a8ee" providerId="ADAL" clId="{18FD4F37-AFD9-48FF-97B3-408903B1E7E9}" dt="2024-12-17T13:07:11.529" v="249" actId="1036"/>
          <ac:spMkLst>
            <pc:docMk/>
            <pc:sldMk cId="1551018953" sldId="266"/>
            <ac:spMk id="13" creationId="{66489C11-3F67-3279-1C62-785EE6CA3EA7}"/>
          </ac:spMkLst>
        </pc:spChg>
        <pc:spChg chg="add mod">
          <ac:chgData name="Conroy, Kimberly J." userId="5d0bfce3-9247-4042-8ca7-1ac28a70a8ee" providerId="ADAL" clId="{18FD4F37-AFD9-48FF-97B3-408903B1E7E9}" dt="2024-12-17T13:07:37.012" v="375" actId="14100"/>
          <ac:spMkLst>
            <pc:docMk/>
            <pc:sldMk cId="1551018953" sldId="266"/>
            <ac:spMk id="15" creationId="{4C1CAC3A-B536-DFB1-532D-F3CD69C67A8F}"/>
          </ac:spMkLst>
        </pc:spChg>
        <pc:picChg chg="del">
          <ac:chgData name="Conroy, Kimberly J." userId="5d0bfce3-9247-4042-8ca7-1ac28a70a8ee" providerId="ADAL" clId="{18FD4F37-AFD9-48FF-97B3-408903B1E7E9}" dt="2024-12-17T12:58:22.480" v="75" actId="478"/>
          <ac:picMkLst>
            <pc:docMk/>
            <pc:sldMk cId="1551018953" sldId="266"/>
            <ac:picMk id="3" creationId="{1E2D6238-F397-5BDA-0F5F-CF4716B65E44}"/>
          </ac:picMkLst>
        </pc:picChg>
        <pc:picChg chg="add mod">
          <ac:chgData name="Conroy, Kimberly J." userId="5d0bfce3-9247-4042-8ca7-1ac28a70a8ee" providerId="ADAL" clId="{18FD4F37-AFD9-48FF-97B3-408903B1E7E9}" dt="2024-12-17T12:58:35.853" v="77" actId="14100"/>
          <ac:picMkLst>
            <pc:docMk/>
            <pc:sldMk cId="1551018953" sldId="266"/>
            <ac:picMk id="4" creationId="{1E919715-E36A-D382-8991-83D43945ED78}"/>
          </ac:picMkLst>
        </pc:picChg>
        <pc:picChg chg="add mod">
          <ac:chgData name="Conroy, Kimberly J." userId="5d0bfce3-9247-4042-8ca7-1ac28a70a8ee" providerId="ADAL" clId="{18FD4F37-AFD9-48FF-97B3-408903B1E7E9}" dt="2024-12-17T13:04:02.546" v="237" actId="1076"/>
          <ac:picMkLst>
            <pc:docMk/>
            <pc:sldMk cId="1551018953" sldId="266"/>
            <ac:picMk id="11" creationId="{7D81E7B0-02ED-AB81-1A7C-DAD14593152D}"/>
          </ac:picMkLst>
        </pc:picChg>
      </pc:sldChg>
      <pc:sldChg chg="addSp delSp modSp add mod ord">
        <pc:chgData name="Conroy, Kimberly J." userId="5d0bfce3-9247-4042-8ca7-1ac28a70a8ee" providerId="ADAL" clId="{18FD4F37-AFD9-48FF-97B3-408903B1E7E9}" dt="2024-12-17T20:32:30.605" v="2443" actId="1037"/>
        <pc:sldMkLst>
          <pc:docMk/>
          <pc:sldMk cId="4209898296" sldId="269"/>
        </pc:sldMkLst>
        <pc:spChg chg="mod">
          <ac:chgData name="Conroy, Kimberly J." userId="5d0bfce3-9247-4042-8ca7-1ac28a70a8ee" providerId="ADAL" clId="{18FD4F37-AFD9-48FF-97B3-408903B1E7E9}" dt="2024-12-17T20:30:56.424" v="2336" actId="1038"/>
          <ac:spMkLst>
            <pc:docMk/>
            <pc:sldMk cId="4209898296" sldId="269"/>
            <ac:spMk id="5" creationId="{0985BFD3-586F-716E-2E23-59FE7E82A32C}"/>
          </ac:spMkLst>
        </pc:spChg>
        <pc:spChg chg="mod">
          <ac:chgData name="Conroy, Kimberly J." userId="5d0bfce3-9247-4042-8ca7-1ac28a70a8ee" providerId="ADAL" clId="{18FD4F37-AFD9-48FF-97B3-408903B1E7E9}" dt="2024-12-17T20:30:40.630" v="2303" actId="1037"/>
          <ac:spMkLst>
            <pc:docMk/>
            <pc:sldMk cId="4209898296" sldId="269"/>
            <ac:spMk id="7" creationId="{859E4AFF-5BF0-C9E0-F435-13646839CDD3}"/>
          </ac:spMkLst>
        </pc:spChg>
        <pc:spChg chg="mod">
          <ac:chgData name="Conroy, Kimberly J." userId="5d0bfce3-9247-4042-8ca7-1ac28a70a8ee" providerId="ADAL" clId="{18FD4F37-AFD9-48FF-97B3-408903B1E7E9}" dt="2024-12-17T20:31:01.631" v="2352" actId="1037"/>
          <ac:spMkLst>
            <pc:docMk/>
            <pc:sldMk cId="4209898296" sldId="269"/>
            <ac:spMk id="8" creationId="{DABD20E4-6427-3834-0F87-5C7482161F6B}"/>
          </ac:spMkLst>
        </pc:spChg>
        <pc:spChg chg="mod">
          <ac:chgData name="Conroy, Kimberly J." userId="5d0bfce3-9247-4042-8ca7-1ac28a70a8ee" providerId="ADAL" clId="{18FD4F37-AFD9-48FF-97B3-408903B1E7E9}" dt="2024-12-17T20:32:13.434" v="2434" actId="1037"/>
          <ac:spMkLst>
            <pc:docMk/>
            <pc:sldMk cId="4209898296" sldId="269"/>
            <ac:spMk id="9" creationId="{AF39696C-D9BC-6E37-665D-EFC3913A65F1}"/>
          </ac:spMkLst>
        </pc:spChg>
        <pc:spChg chg="mod">
          <ac:chgData name="Conroy, Kimberly J." userId="5d0bfce3-9247-4042-8ca7-1ac28a70a8ee" providerId="ADAL" clId="{18FD4F37-AFD9-48FF-97B3-408903B1E7E9}" dt="2024-12-17T20:32:23.572" v="2438" actId="1037"/>
          <ac:spMkLst>
            <pc:docMk/>
            <pc:sldMk cId="4209898296" sldId="269"/>
            <ac:spMk id="11" creationId="{C5F0BFF6-F9D7-9435-F31A-129ACE9B441C}"/>
          </ac:spMkLst>
        </pc:spChg>
        <pc:spChg chg="mod">
          <ac:chgData name="Conroy, Kimberly J." userId="5d0bfce3-9247-4042-8ca7-1ac28a70a8ee" providerId="ADAL" clId="{18FD4F37-AFD9-48FF-97B3-408903B1E7E9}" dt="2024-12-17T20:32:30.605" v="2443" actId="1037"/>
          <ac:spMkLst>
            <pc:docMk/>
            <pc:sldMk cId="4209898296" sldId="269"/>
            <ac:spMk id="13" creationId="{6FAB9557-2EBA-F8C1-CBF2-5B027BB8444F}"/>
          </ac:spMkLst>
        </pc:spChg>
        <pc:spChg chg="ord">
          <ac:chgData name="Conroy, Kimberly J." userId="5d0bfce3-9247-4042-8ca7-1ac28a70a8ee" providerId="ADAL" clId="{18FD4F37-AFD9-48FF-97B3-408903B1E7E9}" dt="2024-12-17T20:28:21.517" v="2246" actId="166"/>
          <ac:spMkLst>
            <pc:docMk/>
            <pc:sldMk cId="4209898296" sldId="269"/>
            <ac:spMk id="17" creationId="{3697D485-C9B8-1173-2F35-1403C0684BD6}"/>
          </ac:spMkLst>
        </pc:spChg>
        <pc:spChg chg="ord">
          <ac:chgData name="Conroy, Kimberly J." userId="5d0bfce3-9247-4042-8ca7-1ac28a70a8ee" providerId="ADAL" clId="{18FD4F37-AFD9-48FF-97B3-408903B1E7E9}" dt="2024-12-17T20:28:16.307" v="2245" actId="166"/>
          <ac:spMkLst>
            <pc:docMk/>
            <pc:sldMk cId="4209898296" sldId="269"/>
            <ac:spMk id="18" creationId="{C3A51E21-0A0A-2B00-2367-44C4EE2ABDBA}"/>
          </ac:spMkLst>
        </pc:spChg>
        <pc:spChg chg="ord">
          <ac:chgData name="Conroy, Kimberly J." userId="5d0bfce3-9247-4042-8ca7-1ac28a70a8ee" providerId="ADAL" clId="{18FD4F37-AFD9-48FF-97B3-408903B1E7E9}" dt="2024-12-17T20:28:25.020" v="2247" actId="166"/>
          <ac:spMkLst>
            <pc:docMk/>
            <pc:sldMk cId="4209898296" sldId="269"/>
            <ac:spMk id="19" creationId="{9C002ADB-D92F-BE34-2CDD-F085F261E8CC}"/>
          </ac:spMkLst>
        </pc:spChg>
        <pc:picChg chg="add mod ord">
          <ac:chgData name="Conroy, Kimberly J." userId="5d0bfce3-9247-4042-8ca7-1ac28a70a8ee" providerId="ADAL" clId="{18FD4F37-AFD9-48FF-97B3-408903B1E7E9}" dt="2024-12-17T20:29:15.341" v="2274" actId="1036"/>
          <ac:picMkLst>
            <pc:docMk/>
            <pc:sldMk cId="4209898296" sldId="269"/>
            <ac:picMk id="3" creationId="{D0BAD74A-049F-D3FB-3A8C-65CBC21668F5}"/>
          </ac:picMkLst>
        </pc:picChg>
        <pc:picChg chg="del">
          <ac:chgData name="Conroy, Kimberly J." userId="5d0bfce3-9247-4042-8ca7-1ac28a70a8ee" providerId="ADAL" clId="{18FD4F37-AFD9-48FF-97B3-408903B1E7E9}" dt="2024-12-17T20:15:37.270" v="2239" actId="478"/>
          <ac:picMkLst>
            <pc:docMk/>
            <pc:sldMk cId="4209898296" sldId="269"/>
            <ac:picMk id="4" creationId="{BFC33E88-E396-8362-6F72-97CF6AEA7464}"/>
          </ac:picMkLst>
        </pc:picChg>
      </pc:sldChg>
      <pc:sldChg chg="addSp delSp modSp add mod ord modTransition">
        <pc:chgData name="Conroy, Kimberly J." userId="5d0bfce3-9247-4042-8ca7-1ac28a70a8ee" providerId="ADAL" clId="{18FD4F37-AFD9-48FF-97B3-408903B1E7E9}" dt="2024-12-17T20:35:56.596" v="2586"/>
        <pc:sldMkLst>
          <pc:docMk/>
          <pc:sldMk cId="804210409" sldId="270"/>
        </pc:sldMkLst>
        <pc:spChg chg="mod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6" creationId="{60EF276B-392D-10E8-A6C1-5DB1AB034EB9}"/>
          </ac:spMkLst>
        </pc:spChg>
        <pc:spChg chg="mod ord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8" creationId="{386F7F84-1314-6F38-5D20-DB78348FBEF8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0" creationId="{AB8C311F-7253-4AED-9701-7FC0708C41C7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2" creationId="{E2384209-CB15-4CDF-9D31-C44FD9A3F20D}"/>
          </ac:spMkLst>
        </pc:spChg>
        <pc:spChg chg="del">
          <ac:chgData name="Conroy, Kimberly J." userId="5d0bfce3-9247-4042-8ca7-1ac28a70a8ee" providerId="ADAL" clId="{18FD4F37-AFD9-48FF-97B3-408903B1E7E9}" dt="2024-12-17T20:35:27.898" v="2581" actId="478"/>
          <ac:spMkLst>
            <pc:docMk/>
            <pc:sldMk cId="804210409" sldId="270"/>
            <ac:spMk id="13" creationId="{F24D207F-4A7E-F3CA-DF73-4D9FB05A0AF0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4" creationId="{2633B3B5-CC90-43F0-8714-D31D1F3F0209}"/>
          </ac:spMkLst>
        </pc:spChg>
        <pc:spChg chg="del">
          <ac:chgData name="Conroy, Kimberly J." userId="5d0bfce3-9247-4042-8ca7-1ac28a70a8ee" providerId="ADAL" clId="{18FD4F37-AFD9-48FF-97B3-408903B1E7E9}" dt="2024-12-17T20:35:31.537" v="2582" actId="478"/>
          <ac:spMkLst>
            <pc:docMk/>
            <pc:sldMk cId="804210409" sldId="270"/>
            <ac:spMk id="15" creationId="{C7655649-E96F-259C-9731-3B2FBA65960C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16" creationId="{A8D57A06-A426-446D-B02C-A2DC6B62E45E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1" creationId="{1B15ED52-F352-441B-82BF-E0EA34836D08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3" creationId="{3B2E3793-BFE6-45A2-9B7B-E18844431C99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5" creationId="{BC4C4868-CB8F-4AF9-9CDB-8108F2C19B67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7" creationId="{375E0459-6403-40CD-989D-56A4407CA12E}"/>
          </ac:spMkLst>
        </pc:spChg>
        <pc:spChg chg="add del">
          <ac:chgData name="Conroy, Kimberly J." userId="5d0bfce3-9247-4042-8ca7-1ac28a70a8ee" providerId="ADAL" clId="{18FD4F37-AFD9-48FF-97B3-408903B1E7E9}" dt="2024-12-17T20:35:48.210" v="2585" actId="26606"/>
          <ac:spMkLst>
            <pc:docMk/>
            <pc:sldMk cId="804210409" sldId="270"/>
            <ac:spMk id="29" creationId="{53E5B1A8-3AC9-4BD1-9BBC-78CA94F2D1BA}"/>
          </ac:spMkLst>
        </pc:spChg>
        <pc:picChg chg="del">
          <ac:chgData name="Conroy, Kimberly J." userId="5d0bfce3-9247-4042-8ca7-1ac28a70a8ee" providerId="ADAL" clId="{18FD4F37-AFD9-48FF-97B3-408903B1E7E9}" dt="2024-12-17T20:35:19.325" v="2580" actId="478"/>
          <ac:picMkLst>
            <pc:docMk/>
            <pc:sldMk cId="804210409" sldId="270"/>
            <ac:picMk id="3" creationId="{17E18B8B-5413-5268-3498-101ED0C9E8FD}"/>
          </ac:picMkLst>
        </pc:picChg>
        <pc:picChg chg="add mod">
          <ac:chgData name="Conroy, Kimberly J." userId="5d0bfce3-9247-4042-8ca7-1ac28a70a8ee" providerId="ADAL" clId="{18FD4F37-AFD9-48FF-97B3-408903B1E7E9}" dt="2024-12-17T20:35:48.210" v="2585" actId="26606"/>
          <ac:picMkLst>
            <pc:docMk/>
            <pc:sldMk cId="804210409" sldId="270"/>
            <ac:picMk id="4" creationId="{C634AD75-E2FE-C474-3640-F41ABD973884}"/>
          </ac:picMkLst>
        </pc:picChg>
      </pc:sldChg>
      <pc:sldChg chg="addSp delSp modSp add mod modAnim">
        <pc:chgData name="Conroy, Kimberly J." userId="5d0bfce3-9247-4042-8ca7-1ac28a70a8ee" providerId="ADAL" clId="{18FD4F37-AFD9-48FF-97B3-408903B1E7E9}" dt="2024-12-18T15:10:57.484" v="3676" actId="20577"/>
        <pc:sldMkLst>
          <pc:docMk/>
          <pc:sldMk cId="3926159695" sldId="271"/>
        </pc:sldMkLst>
        <pc:spChg chg="add mod">
          <ac:chgData name="Conroy, Kimberly J." userId="5d0bfce3-9247-4042-8ca7-1ac28a70a8ee" providerId="ADAL" clId="{18FD4F37-AFD9-48FF-97B3-408903B1E7E9}" dt="2024-12-18T15:10:57.484" v="3676" actId="20577"/>
          <ac:spMkLst>
            <pc:docMk/>
            <pc:sldMk cId="3926159695" sldId="271"/>
            <ac:spMk id="2" creationId="{035518F9-782D-D6EA-4CA2-9B27FAD747B2}"/>
          </ac:spMkLst>
        </pc:spChg>
        <pc:spChg chg="add mod">
          <ac:chgData name="Conroy, Kimberly J." userId="5d0bfce3-9247-4042-8ca7-1ac28a70a8ee" providerId="ADAL" clId="{18FD4F37-AFD9-48FF-97B3-408903B1E7E9}" dt="2024-12-18T15:10:14.053" v="3610" actId="1035"/>
          <ac:spMkLst>
            <pc:docMk/>
            <pc:sldMk cId="3926159695" sldId="271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6" creationId="{60EF276B-392D-10E8-A6C1-5DB1AB034EB9}"/>
          </ac:spMkLst>
        </pc:spChg>
        <pc:spChg chg="add mod">
          <ac:chgData name="Conroy, Kimberly J." userId="5d0bfce3-9247-4042-8ca7-1ac28a70a8ee" providerId="ADAL" clId="{18FD4F37-AFD9-48FF-97B3-408903B1E7E9}" dt="2024-12-17T20:44:47.135" v="2709" actId="1076"/>
          <ac:spMkLst>
            <pc:docMk/>
            <pc:sldMk cId="3926159695" sldId="271"/>
            <ac:spMk id="7" creationId="{E7A57D8B-1890-BCAD-FAFB-7DAD48CC1AD4}"/>
          </ac:spMkLst>
        </pc:spChg>
        <pc:spChg chg="del">
          <ac:chgData name="Conroy, Kimberly J." userId="5d0bfce3-9247-4042-8ca7-1ac28a70a8ee" providerId="ADAL" clId="{18FD4F37-AFD9-48FF-97B3-408903B1E7E9}" dt="2024-12-17T20:41:40.194" v="2596" actId="478"/>
          <ac:spMkLst>
            <pc:docMk/>
            <pc:sldMk cId="3926159695" sldId="271"/>
            <ac:spMk id="8" creationId="{386F7F84-1314-6F38-5D20-DB78348FBEF8}"/>
          </ac:spMkLst>
        </pc:spChg>
        <pc:spChg chg="add mod">
          <ac:chgData name="Conroy, Kimberly J." userId="5d0bfce3-9247-4042-8ca7-1ac28a70a8ee" providerId="ADAL" clId="{18FD4F37-AFD9-48FF-97B3-408903B1E7E9}" dt="2024-12-18T15:10:24.106" v="3628" actId="1035"/>
          <ac:spMkLst>
            <pc:docMk/>
            <pc:sldMk cId="3926159695" sldId="271"/>
            <ac:spMk id="9" creationId="{2114CD62-0DC7-E33C-DC5E-0187706A4E4F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0" creationId="{AB8C311F-7253-4AED-9701-7FC0708C41C7}"/>
          </ac:spMkLst>
        </pc:spChg>
        <pc:spChg chg="add mod">
          <ac:chgData name="Conroy, Kimberly J." userId="5d0bfce3-9247-4042-8ca7-1ac28a70a8ee" providerId="ADAL" clId="{18FD4F37-AFD9-48FF-97B3-408903B1E7E9}" dt="2024-12-18T15:10:29.641" v="3639" actId="1035"/>
          <ac:spMkLst>
            <pc:docMk/>
            <pc:sldMk cId="3926159695" sldId="271"/>
            <ac:spMk id="11" creationId="{623B90C9-87C9-7B5F-2C86-AB3BB849FE55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2" creationId="{E2384209-CB15-4CDF-9D31-C44FD9A3F20D}"/>
          </ac:spMkLst>
        </pc:spChg>
        <pc:spChg chg="add mod">
          <ac:chgData name="Conroy, Kimberly J." userId="5d0bfce3-9247-4042-8ca7-1ac28a70a8ee" providerId="ADAL" clId="{18FD4F37-AFD9-48FF-97B3-408903B1E7E9}" dt="2024-12-17T20:55:33.146" v="3349" actId="207"/>
          <ac:spMkLst>
            <pc:docMk/>
            <pc:sldMk cId="3926159695" sldId="271"/>
            <ac:spMk id="13" creationId="{EA8CD55B-4DA4-1F7F-5245-3653C873501B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4" creationId="{2633B3B5-CC90-43F0-8714-D31D1F3F0209}"/>
          </ac:spMkLst>
        </pc:spChg>
        <pc:spChg chg="add mod">
          <ac:chgData name="Conroy, Kimberly J." userId="5d0bfce3-9247-4042-8ca7-1ac28a70a8ee" providerId="ADAL" clId="{18FD4F37-AFD9-48FF-97B3-408903B1E7E9}" dt="2024-12-17T20:55:47.362" v="3367" actId="1037"/>
          <ac:spMkLst>
            <pc:docMk/>
            <pc:sldMk cId="3926159695" sldId="271"/>
            <ac:spMk id="15" creationId="{F855C127-CBB0-1C5A-0D11-EE29A24D7E2D}"/>
          </ac:spMkLst>
        </pc:spChg>
        <pc:spChg chg="del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16" creationId="{A8D57A06-A426-446D-B02C-A2DC6B62E45E}"/>
          </ac:spMkLst>
        </pc:spChg>
        <pc:spChg chg="add mod">
          <ac:chgData name="Conroy, Kimberly J." userId="5d0bfce3-9247-4042-8ca7-1ac28a70a8ee" providerId="ADAL" clId="{18FD4F37-AFD9-48FF-97B3-408903B1E7E9}" dt="2024-12-17T20:56:19.870" v="3512" actId="1035"/>
          <ac:spMkLst>
            <pc:docMk/>
            <pc:sldMk cId="3926159695" sldId="271"/>
            <ac:spMk id="17" creationId="{1A24BEB1-7FF1-454A-C6A2-4CA90E39D8FC}"/>
          </ac:spMkLst>
        </pc:spChg>
        <pc:spChg chg="add mod">
          <ac:chgData name="Conroy, Kimberly J." userId="5d0bfce3-9247-4042-8ca7-1ac28a70a8ee" providerId="ADAL" clId="{18FD4F37-AFD9-48FF-97B3-408903B1E7E9}" dt="2024-12-18T15:09:50.902" v="3597" actId="14100"/>
          <ac:spMkLst>
            <pc:docMk/>
            <pc:sldMk cId="3926159695" sldId="271"/>
            <ac:spMk id="18" creationId="{4ED9C985-314F-1595-0106-7DAEB0E7F638}"/>
          </ac:spMkLst>
        </pc:spChg>
        <pc:spChg chg="add del mod">
          <ac:chgData name="Conroy, Kimberly J." userId="5d0bfce3-9247-4042-8ca7-1ac28a70a8ee" providerId="ADAL" clId="{18FD4F37-AFD9-48FF-97B3-408903B1E7E9}" dt="2024-12-18T14:13:49.612" v="3591" actId="478"/>
          <ac:spMkLst>
            <pc:docMk/>
            <pc:sldMk cId="3926159695" sldId="271"/>
            <ac:spMk id="19" creationId="{C497FAFC-F744-9B07-877B-D304319354AF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1" creationId="{A8384FB5-9ADC-4DDC-881B-597D56F5B15D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3" creationId="{1199E1B1-A8C0-4FE8-A5A8-1CB41D69F857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5" creationId="{84A8DE83-DE75-4B41-9DB4-A7EC0B0DEC0B}"/>
          </ac:spMkLst>
        </pc:spChg>
        <pc:spChg chg="add">
          <ac:chgData name="Conroy, Kimberly J." userId="5d0bfce3-9247-4042-8ca7-1ac28a70a8ee" providerId="ADAL" clId="{18FD4F37-AFD9-48FF-97B3-408903B1E7E9}" dt="2024-12-17T20:41:49.851" v="2597" actId="26606"/>
          <ac:spMkLst>
            <pc:docMk/>
            <pc:sldMk cId="3926159695" sldId="271"/>
            <ac:spMk id="27" creationId="{A7009A0A-BEF5-4EAC-AF15-E4F9F002E239}"/>
          </ac:spMkLst>
        </pc:spChg>
        <pc:picChg chg="add mod">
          <ac:chgData name="Conroy, Kimberly J." userId="5d0bfce3-9247-4042-8ca7-1ac28a70a8ee" providerId="ADAL" clId="{18FD4F37-AFD9-48FF-97B3-408903B1E7E9}" dt="2024-12-17T20:41:56.211" v="2598" actId="14100"/>
          <ac:picMkLst>
            <pc:docMk/>
            <pc:sldMk cId="3926159695" sldId="271"/>
            <ac:picMk id="3" creationId="{3A37DB47-BEE0-D59B-7DA0-5655D0896B38}"/>
          </ac:picMkLst>
        </pc:picChg>
        <pc:picChg chg="del">
          <ac:chgData name="Conroy, Kimberly J." userId="5d0bfce3-9247-4042-8ca7-1ac28a70a8ee" providerId="ADAL" clId="{18FD4F37-AFD9-48FF-97B3-408903B1E7E9}" dt="2024-12-17T20:40:07.037" v="2589" actId="478"/>
          <ac:picMkLst>
            <pc:docMk/>
            <pc:sldMk cId="3926159695" sldId="271"/>
            <ac:picMk id="4" creationId="{C634AD75-E2FE-C474-3640-F41ABD973884}"/>
          </ac:picMkLst>
        </pc:picChg>
      </pc:sldChg>
      <pc:sldChg chg="addSp delSp modSp add mod delAnim">
        <pc:chgData name="Conroy, Kimberly J." userId="5d0bfce3-9247-4042-8ca7-1ac28a70a8ee" providerId="ADAL" clId="{18FD4F37-AFD9-48FF-97B3-408903B1E7E9}" dt="2024-12-18T15:57:10.376" v="4288" actId="20577"/>
        <pc:sldMkLst>
          <pc:docMk/>
          <pc:sldMk cId="419617039" sldId="272"/>
        </pc:sldMkLst>
        <pc:spChg chg="del">
          <ac:chgData name="Conroy, Kimberly J." userId="5d0bfce3-9247-4042-8ca7-1ac28a70a8ee" providerId="ADAL" clId="{18FD4F37-AFD9-48FF-97B3-408903B1E7E9}" dt="2024-12-18T15:12:37.282" v="3800" actId="478"/>
          <ac:spMkLst>
            <pc:docMk/>
            <pc:sldMk cId="419617039" sldId="272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8T15:57:10.376" v="4288" actId="20577"/>
          <ac:spMkLst>
            <pc:docMk/>
            <pc:sldMk cId="419617039" sldId="272"/>
            <ac:spMk id="7" creationId="{E7A57D8B-1890-BCAD-FAFB-7DAD48CC1AD4}"/>
          </ac:spMkLst>
        </pc:spChg>
        <pc:spChg chg="del">
          <ac:chgData name="Conroy, Kimberly J." userId="5d0bfce3-9247-4042-8ca7-1ac28a70a8ee" providerId="ADAL" clId="{18FD4F37-AFD9-48FF-97B3-408903B1E7E9}" dt="2024-12-18T15:12:51.391" v="3824" actId="478"/>
          <ac:spMkLst>
            <pc:docMk/>
            <pc:sldMk cId="419617039" sldId="272"/>
            <ac:spMk id="9" creationId="{2114CD62-0DC7-E33C-DC5E-0187706A4E4F}"/>
          </ac:spMkLst>
        </pc:spChg>
        <pc:spChg chg="del">
          <ac:chgData name="Conroy, Kimberly J." userId="5d0bfce3-9247-4042-8ca7-1ac28a70a8ee" providerId="ADAL" clId="{18FD4F37-AFD9-48FF-97B3-408903B1E7E9}" dt="2024-12-18T15:12:56.046" v="3825" actId="478"/>
          <ac:spMkLst>
            <pc:docMk/>
            <pc:sldMk cId="419617039" sldId="272"/>
            <ac:spMk id="11" creationId="{623B90C9-87C9-7B5F-2C86-AB3BB849FE55}"/>
          </ac:spMkLst>
        </pc:spChg>
        <pc:spChg chg="del">
          <ac:chgData name="Conroy, Kimberly J." userId="5d0bfce3-9247-4042-8ca7-1ac28a70a8ee" providerId="ADAL" clId="{18FD4F37-AFD9-48FF-97B3-408903B1E7E9}" dt="2024-12-18T14:12:34.918" v="3573" actId="478"/>
          <ac:spMkLst>
            <pc:docMk/>
            <pc:sldMk cId="419617039" sldId="272"/>
            <ac:spMk id="13" creationId="{EA8CD55B-4DA4-1F7F-5245-3653C873501B}"/>
          </ac:spMkLst>
        </pc:spChg>
        <pc:spChg chg="mod ord">
          <ac:chgData name="Conroy, Kimberly J." userId="5d0bfce3-9247-4042-8ca7-1ac28a70a8ee" providerId="ADAL" clId="{18FD4F37-AFD9-48FF-97B3-408903B1E7E9}" dt="2024-12-18T14:13:10.163" v="3583" actId="688"/>
          <ac:spMkLst>
            <pc:docMk/>
            <pc:sldMk cId="419617039" sldId="272"/>
            <ac:spMk id="15" creationId="{F855C127-CBB0-1C5A-0D11-EE29A24D7E2D}"/>
          </ac:spMkLst>
        </pc:spChg>
        <pc:spChg chg="del">
          <ac:chgData name="Conroy, Kimberly J." userId="5d0bfce3-9247-4042-8ca7-1ac28a70a8ee" providerId="ADAL" clId="{18FD4F37-AFD9-48FF-97B3-408903B1E7E9}" dt="2024-12-18T14:12:47.216" v="3576" actId="478"/>
          <ac:spMkLst>
            <pc:docMk/>
            <pc:sldMk cId="419617039" sldId="272"/>
            <ac:spMk id="17" creationId="{1A24BEB1-7FF1-454A-C6A2-4CA90E39D8FC}"/>
          </ac:spMkLst>
        </pc:spChg>
        <pc:spChg chg="del">
          <ac:chgData name="Conroy, Kimberly J." userId="5d0bfce3-9247-4042-8ca7-1ac28a70a8ee" providerId="ADAL" clId="{18FD4F37-AFD9-48FF-97B3-408903B1E7E9}" dt="2024-12-18T14:12:42.015" v="3575" actId="478"/>
          <ac:spMkLst>
            <pc:docMk/>
            <pc:sldMk cId="419617039" sldId="272"/>
            <ac:spMk id="18" creationId="{4ED9C985-314F-1595-0106-7DAEB0E7F638}"/>
          </ac:spMkLst>
        </pc:spChg>
        <pc:spChg chg="del">
          <ac:chgData name="Conroy, Kimberly J." userId="5d0bfce3-9247-4042-8ca7-1ac28a70a8ee" providerId="ADAL" clId="{18FD4F37-AFD9-48FF-97B3-408903B1E7E9}" dt="2024-12-18T15:13:23.293" v="3877" actId="478"/>
          <ac:spMkLst>
            <pc:docMk/>
            <pc:sldMk cId="419617039" sldId="272"/>
            <ac:spMk id="19" creationId="{C497FAFC-F744-9B07-877B-D304319354AF}"/>
          </ac:spMkLst>
        </pc:spChg>
        <pc:picChg chg="del">
          <ac:chgData name="Conroy, Kimberly J." userId="5d0bfce3-9247-4042-8ca7-1ac28a70a8ee" providerId="ADAL" clId="{18FD4F37-AFD9-48FF-97B3-408903B1E7E9}" dt="2024-12-18T14:12:30.176" v="3572" actId="478"/>
          <ac:picMkLst>
            <pc:docMk/>
            <pc:sldMk cId="419617039" sldId="272"/>
            <ac:picMk id="3" creationId="{3A37DB47-BEE0-D59B-7DA0-5655D0896B38}"/>
          </ac:picMkLst>
        </pc:picChg>
        <pc:picChg chg="add mod">
          <ac:chgData name="Conroy, Kimberly J." userId="5d0bfce3-9247-4042-8ca7-1ac28a70a8ee" providerId="ADAL" clId="{18FD4F37-AFD9-48FF-97B3-408903B1E7E9}" dt="2024-12-18T14:12:57.735" v="3580" actId="1076"/>
          <ac:picMkLst>
            <pc:docMk/>
            <pc:sldMk cId="419617039" sldId="272"/>
            <ac:picMk id="4" creationId="{4E2199E6-32F5-3B98-37C8-F9AFC822009F}"/>
          </ac:picMkLst>
        </pc:picChg>
      </pc:sldChg>
      <pc:sldChg chg="addSp delSp modSp add mod ord delAnim modAnim">
        <pc:chgData name="Conroy, Kimberly J." userId="5d0bfce3-9247-4042-8ca7-1ac28a70a8ee" providerId="ADAL" clId="{18FD4F37-AFD9-48FF-97B3-408903B1E7E9}" dt="2024-12-18T15:44:35.146" v="4282" actId="478"/>
        <pc:sldMkLst>
          <pc:docMk/>
          <pc:sldMk cId="2846046822" sldId="273"/>
        </pc:sldMkLst>
        <pc:spChg chg="del">
          <ac:chgData name="Conroy, Kimberly J." userId="5d0bfce3-9247-4042-8ca7-1ac28a70a8ee" providerId="ADAL" clId="{18FD4F37-AFD9-48FF-97B3-408903B1E7E9}" dt="2024-12-18T15:43:03.107" v="4267" actId="478"/>
          <ac:spMkLst>
            <pc:docMk/>
            <pc:sldMk cId="2846046822" sldId="273"/>
            <ac:spMk id="2" creationId="{035518F9-782D-D6EA-4CA2-9B27FAD747B2}"/>
          </ac:spMkLst>
        </pc:spChg>
        <pc:spChg chg="mod">
          <ac:chgData name="Conroy, Kimberly J." userId="5d0bfce3-9247-4042-8ca7-1ac28a70a8ee" providerId="ADAL" clId="{18FD4F37-AFD9-48FF-97B3-408903B1E7E9}" dt="2024-12-18T15:39:32.510" v="4047" actId="20577"/>
          <ac:spMkLst>
            <pc:docMk/>
            <pc:sldMk cId="2846046822" sldId="273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8T15:37:41.928" v="3969" actId="6549"/>
          <ac:spMkLst>
            <pc:docMk/>
            <pc:sldMk cId="2846046822" sldId="273"/>
            <ac:spMk id="7" creationId="{E7A57D8B-1890-BCAD-FAFB-7DAD48CC1AD4}"/>
          </ac:spMkLst>
        </pc:spChg>
        <pc:spChg chg="mod">
          <ac:chgData name="Conroy, Kimberly J." userId="5d0bfce3-9247-4042-8ca7-1ac28a70a8ee" providerId="ADAL" clId="{18FD4F37-AFD9-48FF-97B3-408903B1E7E9}" dt="2024-12-18T15:42:53.311" v="4259" actId="1038"/>
          <ac:spMkLst>
            <pc:docMk/>
            <pc:sldMk cId="2846046822" sldId="273"/>
            <ac:spMk id="9" creationId="{2114CD62-0DC7-E33C-DC5E-0187706A4E4F}"/>
          </ac:spMkLst>
        </pc:spChg>
        <pc:spChg chg="add mod">
          <ac:chgData name="Conroy, Kimberly J." userId="5d0bfce3-9247-4042-8ca7-1ac28a70a8ee" providerId="ADAL" clId="{18FD4F37-AFD9-48FF-97B3-408903B1E7E9}" dt="2024-12-18T15:44:01.279" v="4281" actId="14100"/>
          <ac:spMkLst>
            <pc:docMk/>
            <pc:sldMk cId="2846046822" sldId="273"/>
            <ac:spMk id="10" creationId="{F424FB99-6DFB-B44D-41F5-F7D9FF23A7C6}"/>
          </ac:spMkLst>
        </pc:spChg>
        <pc:spChg chg="del mod">
          <ac:chgData name="Conroy, Kimberly J." userId="5d0bfce3-9247-4042-8ca7-1ac28a70a8ee" providerId="ADAL" clId="{18FD4F37-AFD9-48FF-97B3-408903B1E7E9}" dt="2024-12-18T15:44:35.146" v="4282" actId="478"/>
          <ac:spMkLst>
            <pc:docMk/>
            <pc:sldMk cId="2846046822" sldId="273"/>
            <ac:spMk id="11" creationId="{623B90C9-87C9-7B5F-2C86-AB3BB849FE55}"/>
          </ac:spMkLst>
        </pc:spChg>
        <pc:spChg chg="del mod">
          <ac:chgData name="Conroy, Kimberly J." userId="5d0bfce3-9247-4042-8ca7-1ac28a70a8ee" providerId="ADAL" clId="{18FD4F37-AFD9-48FF-97B3-408903B1E7E9}" dt="2024-12-18T15:43:20.369" v="4270" actId="478"/>
          <ac:spMkLst>
            <pc:docMk/>
            <pc:sldMk cId="2846046822" sldId="273"/>
            <ac:spMk id="13" creationId="{EA8CD55B-4DA4-1F7F-5245-3653C873501B}"/>
          </ac:spMkLst>
        </pc:spChg>
        <pc:spChg chg="del mod">
          <ac:chgData name="Conroy, Kimberly J." userId="5d0bfce3-9247-4042-8ca7-1ac28a70a8ee" providerId="ADAL" clId="{18FD4F37-AFD9-48FF-97B3-408903B1E7E9}" dt="2024-12-18T15:43:08.329" v="4268" actId="478"/>
          <ac:spMkLst>
            <pc:docMk/>
            <pc:sldMk cId="2846046822" sldId="273"/>
            <ac:spMk id="15" creationId="{F855C127-CBB0-1C5A-0D11-EE29A24D7E2D}"/>
          </ac:spMkLst>
        </pc:spChg>
        <pc:spChg chg="del mod">
          <ac:chgData name="Conroy, Kimberly J." userId="5d0bfce3-9247-4042-8ca7-1ac28a70a8ee" providerId="ADAL" clId="{18FD4F37-AFD9-48FF-97B3-408903B1E7E9}" dt="2024-12-18T15:43:12.903" v="4269" actId="478"/>
          <ac:spMkLst>
            <pc:docMk/>
            <pc:sldMk cId="2846046822" sldId="273"/>
            <ac:spMk id="17" creationId="{1A24BEB1-7FF1-454A-C6A2-4CA90E39D8FC}"/>
          </ac:spMkLst>
        </pc:spChg>
        <pc:spChg chg="mod ord">
          <ac:chgData name="Conroy, Kimberly J." userId="5d0bfce3-9247-4042-8ca7-1ac28a70a8ee" providerId="ADAL" clId="{18FD4F37-AFD9-48FF-97B3-408903B1E7E9}" dt="2024-12-18T15:43:40.370" v="4278" actId="1036"/>
          <ac:spMkLst>
            <pc:docMk/>
            <pc:sldMk cId="2846046822" sldId="273"/>
            <ac:spMk id="18" creationId="{4ED9C985-314F-1595-0106-7DAEB0E7F638}"/>
          </ac:spMkLst>
        </pc:spChg>
        <pc:picChg chg="del">
          <ac:chgData name="Conroy, Kimberly J." userId="5d0bfce3-9247-4042-8ca7-1ac28a70a8ee" providerId="ADAL" clId="{18FD4F37-AFD9-48FF-97B3-408903B1E7E9}" dt="2024-12-18T15:35:56.956" v="3881" actId="478"/>
          <ac:picMkLst>
            <pc:docMk/>
            <pc:sldMk cId="2846046822" sldId="273"/>
            <ac:picMk id="3" creationId="{3A37DB47-BEE0-D59B-7DA0-5655D0896B38}"/>
          </ac:picMkLst>
        </pc:picChg>
        <pc:picChg chg="add mod">
          <ac:chgData name="Conroy, Kimberly J." userId="5d0bfce3-9247-4042-8ca7-1ac28a70a8ee" providerId="ADAL" clId="{18FD4F37-AFD9-48FF-97B3-408903B1E7E9}" dt="2024-12-18T15:36:17.725" v="3917" actId="1036"/>
          <ac:picMkLst>
            <pc:docMk/>
            <pc:sldMk cId="2846046822" sldId="273"/>
            <ac:picMk id="8" creationId="{A252FD43-313A-CE9F-0CD9-DDB45106F16E}"/>
          </ac:picMkLst>
        </pc:picChg>
      </pc:sldChg>
      <pc:sldChg chg="addSp delSp modSp add mod">
        <pc:chgData name="Conroy, Kimberly J." userId="5d0bfce3-9247-4042-8ca7-1ac28a70a8ee" providerId="ADAL" clId="{18FD4F37-AFD9-48FF-97B3-408903B1E7E9}" dt="2024-12-18T18:32:53.084" v="4511" actId="20577"/>
        <pc:sldMkLst>
          <pc:docMk/>
          <pc:sldMk cId="364875387" sldId="274"/>
        </pc:sldMkLst>
        <pc:spChg chg="mod">
          <ac:chgData name="Conroy, Kimberly J." userId="5d0bfce3-9247-4042-8ca7-1ac28a70a8ee" providerId="ADAL" clId="{18FD4F37-AFD9-48FF-97B3-408903B1E7E9}" dt="2024-12-18T18:18:39.810" v="4457" actId="20577"/>
          <ac:spMkLst>
            <pc:docMk/>
            <pc:sldMk cId="364875387" sldId="274"/>
            <ac:spMk id="5" creationId="{683150A6-2D86-E071-228F-FFEAAB772FE3}"/>
          </ac:spMkLst>
        </pc:spChg>
        <pc:spChg chg="mod">
          <ac:chgData name="Conroy, Kimberly J." userId="5d0bfce3-9247-4042-8ca7-1ac28a70a8ee" providerId="ADAL" clId="{18FD4F37-AFD9-48FF-97B3-408903B1E7E9}" dt="2024-12-18T18:32:53.084" v="4511" actId="20577"/>
          <ac:spMkLst>
            <pc:docMk/>
            <pc:sldMk cId="364875387" sldId="274"/>
            <ac:spMk id="7" creationId="{E7A57D8B-1890-BCAD-FAFB-7DAD48CC1AD4}"/>
          </ac:spMkLst>
        </pc:spChg>
        <pc:spChg chg="mod">
          <ac:chgData name="Conroy, Kimberly J." userId="5d0bfce3-9247-4042-8ca7-1ac28a70a8ee" providerId="ADAL" clId="{18FD4F37-AFD9-48FF-97B3-408903B1E7E9}" dt="2024-12-18T18:21:47.404" v="4492" actId="20577"/>
          <ac:spMkLst>
            <pc:docMk/>
            <pc:sldMk cId="364875387" sldId="274"/>
            <ac:spMk id="9" creationId="{2114CD62-0DC7-E33C-DC5E-0187706A4E4F}"/>
          </ac:spMkLst>
        </pc:spChg>
        <pc:spChg chg="mod ord">
          <ac:chgData name="Conroy, Kimberly J." userId="5d0bfce3-9247-4042-8ca7-1ac28a70a8ee" providerId="ADAL" clId="{18FD4F37-AFD9-48FF-97B3-408903B1E7E9}" dt="2024-12-18T15:59:02.484" v="4343" actId="14100"/>
          <ac:spMkLst>
            <pc:docMk/>
            <pc:sldMk cId="364875387" sldId="274"/>
            <ac:spMk id="10" creationId="{F424FB99-6DFB-B44D-41F5-F7D9FF23A7C6}"/>
          </ac:spMkLst>
        </pc:spChg>
        <pc:spChg chg="mod ord">
          <ac:chgData name="Conroy, Kimberly J." userId="5d0bfce3-9247-4042-8ca7-1ac28a70a8ee" providerId="ADAL" clId="{18FD4F37-AFD9-48FF-97B3-408903B1E7E9}" dt="2024-12-18T15:59:36.709" v="4348" actId="1035"/>
          <ac:spMkLst>
            <pc:docMk/>
            <pc:sldMk cId="364875387" sldId="274"/>
            <ac:spMk id="18" creationId="{4ED9C985-314F-1595-0106-7DAEB0E7F638}"/>
          </ac:spMkLst>
        </pc:spChg>
        <pc:picChg chg="add mod">
          <ac:chgData name="Conroy, Kimberly J." userId="5d0bfce3-9247-4042-8ca7-1ac28a70a8ee" providerId="ADAL" clId="{18FD4F37-AFD9-48FF-97B3-408903B1E7E9}" dt="2024-12-18T15:58:38.573" v="4340" actId="14100"/>
          <ac:picMkLst>
            <pc:docMk/>
            <pc:sldMk cId="364875387" sldId="274"/>
            <ac:picMk id="3" creationId="{6B295149-50AF-2EA3-C219-7E6DB2C35A26}"/>
          </ac:picMkLst>
        </pc:picChg>
        <pc:picChg chg="del">
          <ac:chgData name="Conroy, Kimberly J." userId="5d0bfce3-9247-4042-8ca7-1ac28a70a8ee" providerId="ADAL" clId="{18FD4F37-AFD9-48FF-97B3-408903B1E7E9}" dt="2024-12-18T15:58:25.178" v="4336" actId="478"/>
          <ac:picMkLst>
            <pc:docMk/>
            <pc:sldMk cId="364875387" sldId="274"/>
            <ac:picMk id="8" creationId="{A252FD43-313A-CE9F-0CD9-DDB45106F16E}"/>
          </ac:picMkLst>
        </pc:picChg>
      </pc:sldChg>
      <pc:sldChg chg="addSp delSp modSp add mod">
        <pc:chgData name="Conroy, Kimberly J." userId="5d0bfce3-9247-4042-8ca7-1ac28a70a8ee" providerId="ADAL" clId="{18FD4F37-AFD9-48FF-97B3-408903B1E7E9}" dt="2024-12-18T18:25:49.597" v="4499" actId="1076"/>
        <pc:sldMkLst>
          <pc:docMk/>
          <pc:sldMk cId="1847192589" sldId="275"/>
        </pc:sldMkLst>
        <pc:spChg chg="mod">
          <ac:chgData name="Conroy, Kimberly J." userId="5d0bfce3-9247-4042-8ca7-1ac28a70a8ee" providerId="ADAL" clId="{18FD4F37-AFD9-48FF-97B3-408903B1E7E9}" dt="2024-12-18T18:25:45.314" v="4498" actId="1076"/>
          <ac:spMkLst>
            <pc:docMk/>
            <pc:sldMk cId="1847192589" sldId="275"/>
            <ac:spMk id="10" creationId="{F424FB99-6DFB-B44D-41F5-F7D9FF23A7C6}"/>
          </ac:spMkLst>
        </pc:spChg>
        <pc:spChg chg="mod">
          <ac:chgData name="Conroy, Kimberly J." userId="5d0bfce3-9247-4042-8ca7-1ac28a70a8ee" providerId="ADAL" clId="{18FD4F37-AFD9-48FF-97B3-408903B1E7E9}" dt="2024-12-18T18:25:40.969" v="4497" actId="1076"/>
          <ac:spMkLst>
            <pc:docMk/>
            <pc:sldMk cId="1847192589" sldId="275"/>
            <ac:spMk id="18" creationId="{4ED9C985-314F-1595-0106-7DAEB0E7F638}"/>
          </ac:spMkLst>
        </pc:spChg>
        <pc:picChg chg="del">
          <ac:chgData name="Conroy, Kimberly J." userId="5d0bfce3-9247-4042-8ca7-1ac28a70a8ee" providerId="ADAL" clId="{18FD4F37-AFD9-48FF-97B3-408903B1E7E9}" dt="2024-12-18T18:23:25.295" v="4494" actId="478"/>
          <ac:picMkLst>
            <pc:docMk/>
            <pc:sldMk cId="1847192589" sldId="275"/>
            <ac:picMk id="3" creationId="{6B295149-50AF-2EA3-C219-7E6DB2C35A26}"/>
          </ac:picMkLst>
        </pc:picChg>
        <pc:picChg chg="add mod">
          <ac:chgData name="Conroy, Kimberly J." userId="5d0bfce3-9247-4042-8ca7-1ac28a70a8ee" providerId="ADAL" clId="{18FD4F37-AFD9-48FF-97B3-408903B1E7E9}" dt="2024-12-18T18:25:49.597" v="4499" actId="1076"/>
          <ac:picMkLst>
            <pc:docMk/>
            <pc:sldMk cId="1847192589" sldId="275"/>
            <ac:picMk id="4" creationId="{3CE86FFE-A5EC-2DB4-5ED5-4906D8EAAED5}"/>
          </ac:picMkLst>
        </pc:picChg>
      </pc:sldChg>
    </pc:docChg>
  </pc:docChgLst>
  <pc:docChgLst>
    <pc:chgData name="Conroy, Kimberly J." userId="5d0bfce3-9247-4042-8ca7-1ac28a70a8ee" providerId="ADAL" clId="{B488711B-1125-4254-9B30-6BA8FA63574E}"/>
    <pc:docChg chg="undo custSel addSld delSld modSld">
      <pc:chgData name="Conroy, Kimberly J." userId="5d0bfce3-9247-4042-8ca7-1ac28a70a8ee" providerId="ADAL" clId="{B488711B-1125-4254-9B30-6BA8FA63574E}" dt="2025-01-14T15:53:35.512" v="2396"/>
      <pc:docMkLst>
        <pc:docMk/>
      </pc:docMkLst>
      <pc:sldChg chg="del">
        <pc:chgData name="Conroy, Kimberly J." userId="5d0bfce3-9247-4042-8ca7-1ac28a70a8ee" providerId="ADAL" clId="{B488711B-1125-4254-9B30-6BA8FA63574E}" dt="2025-01-14T15:44:54.076" v="2372" actId="2696"/>
        <pc:sldMkLst>
          <pc:docMk/>
          <pc:sldMk cId="1866389066" sldId="267"/>
        </pc:sldMkLst>
      </pc:sldChg>
      <pc:sldChg chg="addSp modSp mod">
        <pc:chgData name="Conroy, Kimberly J." userId="5d0bfce3-9247-4042-8ca7-1ac28a70a8ee" providerId="ADAL" clId="{B488711B-1125-4254-9B30-6BA8FA63574E}" dt="2025-01-14T15:45:21.670" v="2376" actId="1076"/>
        <pc:sldMkLst>
          <pc:docMk/>
          <pc:sldMk cId="3322574723" sldId="268"/>
        </pc:sldMkLst>
        <pc:spChg chg="add mod">
          <ac:chgData name="Conroy, Kimberly J." userId="5d0bfce3-9247-4042-8ca7-1ac28a70a8ee" providerId="ADAL" clId="{B488711B-1125-4254-9B30-6BA8FA63574E}" dt="2025-01-14T15:45:21.670" v="2376" actId="1076"/>
          <ac:spMkLst>
            <pc:docMk/>
            <pc:sldMk cId="3322574723" sldId="268"/>
            <ac:spMk id="2" creationId="{B07E6618-72A0-60B8-3584-6D80EB3A5BBB}"/>
          </ac:spMkLst>
        </pc:spChg>
        <pc:picChg chg="mod">
          <ac:chgData name="Conroy, Kimberly J." userId="5d0bfce3-9247-4042-8ca7-1ac28a70a8ee" providerId="ADAL" clId="{B488711B-1125-4254-9B30-6BA8FA63574E}" dt="2025-01-14T15:45:04.964" v="2374" actId="1076"/>
          <ac:picMkLst>
            <pc:docMk/>
            <pc:sldMk cId="3322574723" sldId="268"/>
            <ac:picMk id="3" creationId="{B81D42E4-0B39-838B-27D6-3C2F2338382D}"/>
          </ac:picMkLst>
        </pc:picChg>
      </pc:sldChg>
      <pc:sldChg chg="modSp mod">
        <pc:chgData name="Conroy, Kimberly J." userId="5d0bfce3-9247-4042-8ca7-1ac28a70a8ee" providerId="ADAL" clId="{B488711B-1125-4254-9B30-6BA8FA63574E}" dt="2025-01-14T15:48:55.561" v="2390" actId="20577"/>
        <pc:sldMkLst>
          <pc:docMk/>
          <pc:sldMk cId="804210409" sldId="270"/>
        </pc:sldMkLst>
        <pc:spChg chg="mod">
          <ac:chgData name="Conroy, Kimberly J." userId="5d0bfce3-9247-4042-8ca7-1ac28a70a8ee" providerId="ADAL" clId="{B488711B-1125-4254-9B30-6BA8FA63574E}" dt="2025-01-14T15:48:55.561" v="2390" actId="20577"/>
          <ac:spMkLst>
            <pc:docMk/>
            <pc:sldMk cId="804210409" sldId="270"/>
            <ac:spMk id="8" creationId="{386F7F84-1314-6F38-5D20-DB78348FBEF8}"/>
          </ac:spMkLst>
        </pc:spChg>
      </pc:sldChg>
      <pc:sldChg chg="modSp">
        <pc:chgData name="Conroy, Kimberly J." userId="5d0bfce3-9247-4042-8ca7-1ac28a70a8ee" providerId="ADAL" clId="{B488711B-1125-4254-9B30-6BA8FA63574E}" dt="2025-01-13T19:20:52.093" v="91" actId="20577"/>
        <pc:sldMkLst>
          <pc:docMk/>
          <pc:sldMk cId="3926159695" sldId="271"/>
        </pc:sldMkLst>
        <pc:spChg chg="mod">
          <ac:chgData name="Conroy, Kimberly J." userId="5d0bfce3-9247-4042-8ca7-1ac28a70a8ee" providerId="ADAL" clId="{B488711B-1125-4254-9B30-6BA8FA63574E}" dt="2025-01-13T19:20:52.093" v="91" actId="20577"/>
          <ac:spMkLst>
            <pc:docMk/>
            <pc:sldMk cId="3926159695" sldId="271"/>
            <ac:spMk id="5" creationId="{683150A6-2D86-E071-228F-FFEAAB772FE3}"/>
          </ac:spMkLst>
        </pc:spChg>
      </pc:sldChg>
      <pc:sldChg chg="modAnim">
        <pc:chgData name="Conroy, Kimberly J." userId="5d0bfce3-9247-4042-8ca7-1ac28a70a8ee" providerId="ADAL" clId="{B488711B-1125-4254-9B30-6BA8FA63574E}" dt="2025-01-13T19:22:05.676" v="94"/>
        <pc:sldMkLst>
          <pc:docMk/>
          <pc:sldMk cId="2846046822" sldId="273"/>
        </pc:sldMkLst>
      </pc:sldChg>
      <pc:sldChg chg="addSp delSp modSp mod delAnim modAnim">
        <pc:chgData name="Conroy, Kimberly J." userId="5d0bfce3-9247-4042-8ca7-1ac28a70a8ee" providerId="ADAL" clId="{B488711B-1125-4254-9B30-6BA8FA63574E}" dt="2025-01-14T15:52:03.088" v="2395" actId="1076"/>
        <pc:sldMkLst>
          <pc:docMk/>
          <pc:sldMk cId="364875387" sldId="274"/>
        </pc:sldMkLst>
        <pc:spChg chg="add mod">
          <ac:chgData name="Conroy, Kimberly J." userId="5d0bfce3-9247-4042-8ca7-1ac28a70a8ee" providerId="ADAL" clId="{B488711B-1125-4254-9B30-6BA8FA63574E}" dt="2025-01-14T15:52:03.088" v="2395" actId="1076"/>
          <ac:spMkLst>
            <pc:docMk/>
            <pc:sldMk cId="364875387" sldId="274"/>
            <ac:spMk id="2" creationId="{87369578-B9D1-F364-38DF-FFE6EE5CD68A}"/>
          </ac:spMkLst>
        </pc:spChg>
        <pc:spChg chg="del mod">
          <ac:chgData name="Conroy, Kimberly J." userId="5d0bfce3-9247-4042-8ca7-1ac28a70a8ee" providerId="ADAL" clId="{B488711B-1125-4254-9B30-6BA8FA63574E}" dt="2025-01-14T15:51:22.830" v="2393" actId="478"/>
          <ac:spMkLst>
            <pc:docMk/>
            <pc:sldMk cId="364875387" sldId="274"/>
            <ac:spMk id="9" creationId="{2114CD62-0DC7-E33C-DC5E-0187706A4E4F}"/>
          </ac:spMkLst>
        </pc:spChg>
      </pc:sldChg>
      <pc:sldChg chg="addSp delSp modSp mod delAnim modAnim">
        <pc:chgData name="Conroy, Kimberly J." userId="5d0bfce3-9247-4042-8ca7-1ac28a70a8ee" providerId="ADAL" clId="{B488711B-1125-4254-9B30-6BA8FA63574E}" dt="2025-01-14T14:13:26.393" v="1123"/>
        <pc:sldMkLst>
          <pc:docMk/>
          <pc:sldMk cId="1847192589" sldId="275"/>
        </pc:sldMkLst>
        <pc:spChg chg="mod">
          <ac:chgData name="Conroy, Kimberly J." userId="5d0bfce3-9247-4042-8ca7-1ac28a70a8ee" providerId="ADAL" clId="{B488711B-1125-4254-9B30-6BA8FA63574E}" dt="2025-01-13T20:32:09.356" v="255"/>
          <ac:spMkLst>
            <pc:docMk/>
            <pc:sldMk cId="1847192589" sldId="275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3T20:32:30.739" v="338" actId="6549"/>
          <ac:spMkLst>
            <pc:docMk/>
            <pc:sldMk cId="1847192589" sldId="275"/>
            <ac:spMk id="7" creationId="{E7A57D8B-1890-BCAD-FAFB-7DAD48CC1AD4}"/>
          </ac:spMkLst>
        </pc:spChg>
        <pc:spChg chg="add mod">
          <ac:chgData name="Conroy, Kimberly J." userId="5d0bfce3-9247-4042-8ca7-1ac28a70a8ee" providerId="ADAL" clId="{B488711B-1125-4254-9B30-6BA8FA63574E}" dt="2025-01-14T14:11:37.942" v="959" actId="14100"/>
          <ac:spMkLst>
            <pc:docMk/>
            <pc:sldMk cId="1847192589" sldId="275"/>
            <ac:spMk id="8" creationId="{FDC2E131-63FE-D7BF-09A6-5DDBCE0F60F8}"/>
          </ac:spMkLst>
        </pc:spChg>
        <pc:spChg chg="mod">
          <ac:chgData name="Conroy, Kimberly J." userId="5d0bfce3-9247-4042-8ca7-1ac28a70a8ee" providerId="ADAL" clId="{B488711B-1125-4254-9B30-6BA8FA63574E}" dt="2025-01-13T20:30:46.439" v="156" actId="20577"/>
          <ac:spMkLst>
            <pc:docMk/>
            <pc:sldMk cId="1847192589" sldId="275"/>
            <ac:spMk id="9" creationId="{2114CD62-0DC7-E33C-DC5E-0187706A4E4F}"/>
          </ac:spMkLst>
        </pc:spChg>
        <pc:spChg chg="del mod ord">
          <ac:chgData name="Conroy, Kimberly J." userId="5d0bfce3-9247-4042-8ca7-1ac28a70a8ee" providerId="ADAL" clId="{B488711B-1125-4254-9B30-6BA8FA63574E}" dt="2025-01-13T20:30:37.424" v="114" actId="478"/>
          <ac:spMkLst>
            <pc:docMk/>
            <pc:sldMk cId="1847192589" sldId="275"/>
            <ac:spMk id="10" creationId="{F424FB99-6DFB-B44D-41F5-F7D9FF23A7C6}"/>
          </ac:spMkLst>
        </pc:spChg>
        <pc:spChg chg="add mod">
          <ac:chgData name="Conroy, Kimberly J." userId="5d0bfce3-9247-4042-8ca7-1ac28a70a8ee" providerId="ADAL" clId="{B488711B-1125-4254-9B30-6BA8FA63574E}" dt="2025-01-14T14:12:22.612" v="976" actId="207"/>
          <ac:spMkLst>
            <pc:docMk/>
            <pc:sldMk cId="1847192589" sldId="275"/>
            <ac:spMk id="11" creationId="{B7D0CA35-2630-5C1D-2C9C-2C2141041B2B}"/>
          </ac:spMkLst>
        </pc:spChg>
        <pc:spChg chg="add mod">
          <ac:chgData name="Conroy, Kimberly J." userId="5d0bfce3-9247-4042-8ca7-1ac28a70a8ee" providerId="ADAL" clId="{B488711B-1125-4254-9B30-6BA8FA63574E}" dt="2025-01-14T14:12:51.200" v="1115" actId="1036"/>
          <ac:spMkLst>
            <pc:docMk/>
            <pc:sldMk cId="1847192589" sldId="275"/>
            <ac:spMk id="12" creationId="{27EC8ACA-42AC-7ED9-C43D-77A0FC92453F}"/>
          </ac:spMkLst>
        </pc:spChg>
        <pc:spChg chg="mod ord">
          <ac:chgData name="Conroy, Kimberly J." userId="5d0bfce3-9247-4042-8ca7-1ac28a70a8ee" providerId="ADAL" clId="{B488711B-1125-4254-9B30-6BA8FA63574E}" dt="2025-01-13T20:33:05.426" v="343" actId="14100"/>
          <ac:spMkLst>
            <pc:docMk/>
            <pc:sldMk cId="1847192589" sldId="275"/>
            <ac:spMk id="18" creationId="{4ED9C985-314F-1595-0106-7DAEB0E7F638}"/>
          </ac:spMkLst>
        </pc:spChg>
        <pc:picChg chg="add mod">
          <ac:chgData name="Conroy, Kimberly J." userId="5d0bfce3-9247-4042-8ca7-1ac28a70a8ee" providerId="ADAL" clId="{B488711B-1125-4254-9B30-6BA8FA63574E}" dt="2025-01-13T20:30:05.835" v="109" actId="1076"/>
          <ac:picMkLst>
            <pc:docMk/>
            <pc:sldMk cId="1847192589" sldId="275"/>
            <ac:picMk id="3" creationId="{065407ED-A7B6-F7BC-1BFF-2A10B6D7237F}"/>
          </ac:picMkLst>
        </pc:picChg>
        <pc:picChg chg="del">
          <ac:chgData name="Conroy, Kimberly J." userId="5d0bfce3-9247-4042-8ca7-1ac28a70a8ee" providerId="ADAL" clId="{B488711B-1125-4254-9B30-6BA8FA63574E}" dt="2025-01-13T20:29:45.741" v="104" actId="478"/>
          <ac:picMkLst>
            <pc:docMk/>
            <pc:sldMk cId="1847192589" sldId="275"/>
            <ac:picMk id="4" creationId="{3CE86FFE-A5EC-2DB4-5ED5-4906D8EAAED5}"/>
          </ac:picMkLst>
        </pc:picChg>
      </pc:sldChg>
      <pc:sldChg chg="addSp delSp modSp add mod delAnim modAnim">
        <pc:chgData name="Conroy, Kimberly J." userId="5d0bfce3-9247-4042-8ca7-1ac28a70a8ee" providerId="ADAL" clId="{B488711B-1125-4254-9B30-6BA8FA63574E}" dt="2025-01-14T15:50:57.855" v="2391" actId="20577"/>
        <pc:sldMkLst>
          <pc:docMk/>
          <pc:sldMk cId="1394632847" sldId="276"/>
        </pc:sldMkLst>
        <pc:spChg chg="mod">
          <ac:chgData name="Conroy, Kimberly J." userId="5d0bfce3-9247-4042-8ca7-1ac28a70a8ee" providerId="ADAL" clId="{B488711B-1125-4254-9B30-6BA8FA63574E}" dt="2025-01-13T20:37:44.380" v="699" actId="1035"/>
          <ac:spMkLst>
            <pc:docMk/>
            <pc:sldMk cId="1394632847" sldId="276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3T20:37:37.732" v="684" actId="20577"/>
          <ac:spMkLst>
            <pc:docMk/>
            <pc:sldMk cId="1394632847" sldId="276"/>
            <ac:spMk id="7" creationId="{E7A57D8B-1890-BCAD-FAFB-7DAD48CC1AD4}"/>
          </ac:spMkLst>
        </pc:spChg>
        <pc:spChg chg="del mod ord">
          <ac:chgData name="Conroy, Kimberly J." userId="5d0bfce3-9247-4042-8ca7-1ac28a70a8ee" providerId="ADAL" clId="{B488711B-1125-4254-9B30-6BA8FA63574E}" dt="2025-01-13T20:38:19.641" v="741" actId="478"/>
          <ac:spMkLst>
            <pc:docMk/>
            <pc:sldMk cId="1394632847" sldId="276"/>
            <ac:spMk id="8" creationId="{FDC2E131-63FE-D7BF-09A6-5DDBCE0F60F8}"/>
          </ac:spMkLst>
        </pc:spChg>
        <pc:spChg chg="mod">
          <ac:chgData name="Conroy, Kimberly J." userId="5d0bfce3-9247-4042-8ca7-1ac28a70a8ee" providerId="ADAL" clId="{B488711B-1125-4254-9B30-6BA8FA63574E}" dt="2025-01-13T20:37:49.575" v="717" actId="1035"/>
          <ac:spMkLst>
            <pc:docMk/>
            <pc:sldMk cId="1394632847" sldId="276"/>
            <ac:spMk id="9" creationId="{2114CD62-0DC7-E33C-DC5E-0187706A4E4F}"/>
          </ac:spMkLst>
        </pc:spChg>
        <pc:spChg chg="add mod">
          <ac:chgData name="Conroy, Kimberly J." userId="5d0bfce3-9247-4042-8ca7-1ac28a70a8ee" providerId="ADAL" clId="{B488711B-1125-4254-9B30-6BA8FA63574E}" dt="2025-01-14T15:50:57.855" v="2391" actId="20577"/>
          <ac:spMkLst>
            <pc:docMk/>
            <pc:sldMk cId="1394632847" sldId="276"/>
            <ac:spMk id="10" creationId="{031FC872-DE46-E51A-2D7E-857473AB6744}"/>
          </ac:spMkLst>
        </pc:spChg>
        <pc:spChg chg="add mod">
          <ac:chgData name="Conroy, Kimberly J." userId="5d0bfce3-9247-4042-8ca7-1ac28a70a8ee" providerId="ADAL" clId="{B488711B-1125-4254-9B30-6BA8FA63574E}" dt="2025-01-13T20:38:49.995" v="749" actId="207"/>
          <ac:spMkLst>
            <pc:docMk/>
            <pc:sldMk cId="1394632847" sldId="276"/>
            <ac:spMk id="11" creationId="{56195B89-D5A0-9C2F-F88D-9862E4E7EC7B}"/>
          </ac:spMkLst>
        </pc:spChg>
        <pc:spChg chg="add mod">
          <ac:chgData name="Conroy, Kimberly J." userId="5d0bfce3-9247-4042-8ca7-1ac28a70a8ee" providerId="ADAL" clId="{B488711B-1125-4254-9B30-6BA8FA63574E}" dt="2025-01-13T20:39:00.425" v="818" actId="1038"/>
          <ac:spMkLst>
            <pc:docMk/>
            <pc:sldMk cId="1394632847" sldId="276"/>
            <ac:spMk id="12" creationId="{F1F07BD9-E246-8617-6BC5-F2CFB36031A7}"/>
          </ac:spMkLst>
        </pc:spChg>
        <pc:spChg chg="add mod">
          <ac:chgData name="Conroy, Kimberly J." userId="5d0bfce3-9247-4042-8ca7-1ac28a70a8ee" providerId="ADAL" clId="{B488711B-1125-4254-9B30-6BA8FA63574E}" dt="2025-01-13T20:39:17.652" v="925" actId="1036"/>
          <ac:spMkLst>
            <pc:docMk/>
            <pc:sldMk cId="1394632847" sldId="276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4:16:59.123" v="1348" actId="20577"/>
          <ac:spMkLst>
            <pc:docMk/>
            <pc:sldMk cId="1394632847" sldId="276"/>
            <ac:spMk id="16" creationId="{BCFF2E35-B9FB-5F1D-7BD1-E6FCC6232138}"/>
          </ac:spMkLst>
        </pc:spChg>
        <pc:spChg chg="del mod">
          <ac:chgData name="Conroy, Kimberly J." userId="5d0bfce3-9247-4042-8ca7-1ac28a70a8ee" providerId="ADAL" clId="{B488711B-1125-4254-9B30-6BA8FA63574E}" dt="2025-01-14T14:15:25.005" v="1135" actId="478"/>
          <ac:spMkLst>
            <pc:docMk/>
            <pc:sldMk cId="1394632847" sldId="276"/>
            <ac:spMk id="18" creationId="{4ED9C985-314F-1595-0106-7DAEB0E7F638}"/>
          </ac:spMkLst>
        </pc:spChg>
        <pc:picChg chg="del">
          <ac:chgData name="Conroy, Kimberly J." userId="5d0bfce3-9247-4042-8ca7-1ac28a70a8ee" providerId="ADAL" clId="{B488711B-1125-4254-9B30-6BA8FA63574E}" dt="2025-01-13T20:34:53.185" v="351" actId="478"/>
          <ac:picMkLst>
            <pc:docMk/>
            <pc:sldMk cId="1394632847" sldId="276"/>
            <ac:picMk id="3" creationId="{065407ED-A7B6-F7BC-1BFF-2A10B6D7237F}"/>
          </ac:picMkLst>
        </pc:picChg>
        <pc:picChg chg="add mod">
          <ac:chgData name="Conroy, Kimberly J." userId="5d0bfce3-9247-4042-8ca7-1ac28a70a8ee" providerId="ADAL" clId="{B488711B-1125-4254-9B30-6BA8FA63574E}" dt="2025-01-14T14:15:30.269" v="1136" actId="14100"/>
          <ac:picMkLst>
            <pc:docMk/>
            <pc:sldMk cId="1394632847" sldId="276"/>
            <ac:picMk id="4" creationId="{94B142C3-E4EA-1790-F960-AE428755F2FF}"/>
          </ac:picMkLst>
        </pc:picChg>
        <pc:picChg chg="add del mod">
          <ac:chgData name="Conroy, Kimberly J." userId="5d0bfce3-9247-4042-8ca7-1ac28a70a8ee" providerId="ADAL" clId="{B488711B-1125-4254-9B30-6BA8FA63574E}" dt="2025-01-14T14:17:25.209" v="1350" actId="478"/>
          <ac:picMkLst>
            <pc:docMk/>
            <pc:sldMk cId="1394632847" sldId="276"/>
            <ac:picMk id="15" creationId="{CFD72348-F204-B7FC-967F-727FF302C390}"/>
          </ac:picMkLst>
        </pc:picChg>
      </pc:sldChg>
      <pc:sldChg chg="addSp delSp modSp add mod delAnim">
        <pc:chgData name="Conroy, Kimberly J." userId="5d0bfce3-9247-4042-8ca7-1ac28a70a8ee" providerId="ADAL" clId="{B488711B-1125-4254-9B30-6BA8FA63574E}" dt="2025-01-14T14:44:29.894" v="2262" actId="12"/>
        <pc:sldMkLst>
          <pc:docMk/>
          <pc:sldMk cId="3239865070" sldId="277"/>
        </pc:sldMkLst>
        <pc:spChg chg="del">
          <ac:chgData name="Conroy, Kimberly J." userId="5d0bfce3-9247-4042-8ca7-1ac28a70a8ee" providerId="ADAL" clId="{B488711B-1125-4254-9B30-6BA8FA63574E}" dt="2025-01-14T14:36:06.588" v="1929" actId="478"/>
          <ac:spMkLst>
            <pc:docMk/>
            <pc:sldMk cId="3239865070" sldId="277"/>
            <ac:spMk id="5" creationId="{683150A6-2D86-E071-228F-FFEAAB772FE3}"/>
          </ac:spMkLst>
        </pc:spChg>
        <pc:spChg chg="mod or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6" creationId="{60EF276B-392D-10E8-A6C1-5DB1AB034EB9}"/>
          </ac:spMkLst>
        </pc:spChg>
        <pc:spChg chg="del">
          <ac:chgData name="Conroy, Kimberly J." userId="5d0bfce3-9247-4042-8ca7-1ac28a70a8ee" providerId="ADAL" clId="{B488711B-1125-4254-9B30-6BA8FA63574E}" dt="2025-01-14T14:36:03.048" v="1928" actId="478"/>
          <ac:spMkLst>
            <pc:docMk/>
            <pc:sldMk cId="3239865070" sldId="277"/>
            <ac:spMk id="7" creationId="{E7A57D8B-1890-BCAD-FAFB-7DAD48CC1AD4}"/>
          </ac:spMkLst>
        </pc:spChg>
        <pc:spChg chg="del">
          <ac:chgData name="Conroy, Kimberly J." userId="5d0bfce3-9247-4042-8ca7-1ac28a70a8ee" providerId="ADAL" clId="{B488711B-1125-4254-9B30-6BA8FA63574E}" dt="2025-01-14T14:36:12.459" v="1931" actId="478"/>
          <ac:spMkLst>
            <pc:docMk/>
            <pc:sldMk cId="3239865070" sldId="277"/>
            <ac:spMk id="9" creationId="{2114CD62-0DC7-E33C-DC5E-0187706A4E4F}"/>
          </ac:spMkLst>
        </pc:spChg>
        <pc:spChg chg="del">
          <ac:chgData name="Conroy, Kimberly J." userId="5d0bfce3-9247-4042-8ca7-1ac28a70a8ee" providerId="ADAL" clId="{B488711B-1125-4254-9B30-6BA8FA63574E}" dt="2025-01-14T14:36:16.178" v="1932" actId="478"/>
          <ac:spMkLst>
            <pc:docMk/>
            <pc:sldMk cId="3239865070" sldId="277"/>
            <ac:spMk id="10" creationId="{031FC872-DE46-E51A-2D7E-857473AB6744}"/>
          </ac:spMkLst>
        </pc:spChg>
        <pc:spChg chg="del">
          <ac:chgData name="Conroy, Kimberly J." userId="5d0bfce3-9247-4042-8ca7-1ac28a70a8ee" providerId="ADAL" clId="{B488711B-1125-4254-9B30-6BA8FA63574E}" dt="2025-01-14T14:36:30.614" v="1935" actId="478"/>
          <ac:spMkLst>
            <pc:docMk/>
            <pc:sldMk cId="3239865070" sldId="277"/>
            <ac:spMk id="11" creationId="{56195B89-D5A0-9C2F-F88D-9862E4E7EC7B}"/>
          </ac:spMkLst>
        </pc:spChg>
        <pc:spChg chg="del">
          <ac:chgData name="Conroy, Kimberly J." userId="5d0bfce3-9247-4042-8ca7-1ac28a70a8ee" providerId="ADAL" clId="{B488711B-1125-4254-9B30-6BA8FA63574E}" dt="2025-01-14T14:35:40.226" v="1926" actId="478"/>
          <ac:spMkLst>
            <pc:docMk/>
            <pc:sldMk cId="3239865070" sldId="277"/>
            <ac:spMk id="12" creationId="{F1F07BD9-E246-8617-6BC5-F2CFB36031A7}"/>
          </ac:spMkLst>
        </pc:spChg>
        <pc:spChg chg="del">
          <ac:chgData name="Conroy, Kimberly J." userId="5d0bfce3-9247-4042-8ca7-1ac28a70a8ee" providerId="ADAL" clId="{B488711B-1125-4254-9B30-6BA8FA63574E}" dt="2025-01-14T14:35:42.506" v="1927" actId="478"/>
          <ac:spMkLst>
            <pc:docMk/>
            <pc:sldMk cId="3239865070" sldId="277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4:44:25.297" v="2261" actId="12"/>
          <ac:spMkLst>
            <pc:docMk/>
            <pc:sldMk cId="3239865070" sldId="277"/>
            <ac:spMk id="14" creationId="{35514361-B84C-3C31-FB5D-B1E76AE69771}"/>
          </ac:spMkLst>
        </pc:spChg>
        <pc:spChg chg="add mod">
          <ac:chgData name="Conroy, Kimberly J." userId="5d0bfce3-9247-4042-8ca7-1ac28a70a8ee" providerId="ADAL" clId="{B488711B-1125-4254-9B30-6BA8FA63574E}" dt="2025-01-14T14:44:29.894" v="2262" actId="12"/>
          <ac:spMkLst>
            <pc:docMk/>
            <pc:sldMk cId="3239865070" sldId="277"/>
            <ac:spMk id="16" creationId="{E44089B6-5F52-8C94-77DD-F4BEDF902FE4}"/>
          </ac:spMkLst>
        </pc:spChg>
        <pc:spChg chg="add mod">
          <ac:chgData name="Conroy, Kimberly J." userId="5d0bfce3-9247-4042-8ca7-1ac28a70a8ee" providerId="ADAL" clId="{B488711B-1125-4254-9B30-6BA8FA63574E}" dt="2025-01-14T14:44:12.334" v="2260" actId="207"/>
          <ac:spMkLst>
            <pc:docMk/>
            <pc:sldMk cId="3239865070" sldId="277"/>
            <ac:spMk id="17" creationId="{855DA2B5-E698-CF79-0FE3-DBE564B9A0A7}"/>
          </ac:spMkLst>
        </pc:spChg>
        <pc:spChg chg="del">
          <ac:chgData name="Conroy, Kimberly J." userId="5d0bfce3-9247-4042-8ca7-1ac28a70a8ee" providerId="ADAL" clId="{B488711B-1125-4254-9B30-6BA8FA63574E}" dt="2025-01-13T21:30:23.452" v="954" actId="478"/>
          <ac:spMkLst>
            <pc:docMk/>
            <pc:sldMk cId="3239865070" sldId="277"/>
            <ac:spMk id="18" creationId="{4ED9C985-314F-1595-0106-7DAEB0E7F638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1" creationId="{A8384FB5-9ADC-4DDC-881B-597D56F5B15D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3" creationId="{1199E1B1-A8C0-4FE8-A5A8-1CB41D69F857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5" creationId="{84A8DE83-DE75-4B41-9DB4-A7EC0B0DEC0B}"/>
          </ac:spMkLst>
        </pc:spChg>
        <pc:spChg chg="del">
          <ac:chgData name="Conroy, Kimberly J." userId="5d0bfce3-9247-4042-8ca7-1ac28a70a8ee" providerId="ADAL" clId="{B488711B-1125-4254-9B30-6BA8FA63574E}" dt="2025-01-14T14:36:55.868" v="1936" actId="26606"/>
          <ac:spMkLst>
            <pc:docMk/>
            <pc:sldMk cId="3239865070" sldId="277"/>
            <ac:spMk id="27" creationId="{A7009A0A-BEF5-4EAC-AF15-E4F9F002E239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2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4" creationId="{AB5E08C4-8CDD-4623-A5B8-E998C6DEE3B7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6" creationId="{15F33878-D502-4FFA-8ACE-F2AECDB2A23F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38" creationId="{D3539FEE-81D3-4406-802E-60B20B16F4F6}"/>
          </ac:spMkLst>
        </pc:spChg>
        <pc:spChg chg="add del">
          <ac:chgData name="Conroy, Kimberly J." userId="5d0bfce3-9247-4042-8ca7-1ac28a70a8ee" providerId="ADAL" clId="{B488711B-1125-4254-9B30-6BA8FA63574E}" dt="2025-01-14T14:37:09.588" v="1940" actId="26606"/>
          <ac:spMkLst>
            <pc:docMk/>
            <pc:sldMk cId="3239865070" sldId="277"/>
            <ac:spMk id="40" creationId="{DC701763-729E-462F-A5A8-E0DEFEB1E2E4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45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47" creationId="{AB5E08C4-8CDD-4623-A5B8-E998C6DEE3B7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49" creationId="{15F33878-D502-4FFA-8ACE-F2AECDB2A23F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51" creationId="{D3539FEE-81D3-4406-802E-60B20B16F4F6}"/>
          </ac:spMkLst>
        </pc:spChg>
        <pc:spChg chg="add del">
          <ac:chgData name="Conroy, Kimberly J." userId="5d0bfce3-9247-4042-8ca7-1ac28a70a8ee" providerId="ADAL" clId="{B488711B-1125-4254-9B30-6BA8FA63574E}" dt="2025-01-14T14:37:34.994" v="1947" actId="26606"/>
          <ac:spMkLst>
            <pc:docMk/>
            <pc:sldMk cId="3239865070" sldId="277"/>
            <ac:spMk id="53" creationId="{DC701763-729E-462F-A5A8-E0DEFEB1E2E4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58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60" creationId="{5428AC11-BFDF-42EF-80FF-717BBF909067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62" creationId="{2CC56AF6-38E4-490B-8E2B-1A1037B4EDD4}"/>
          </ac:spMkLst>
        </pc:spChg>
        <pc:spChg chg="add del">
          <ac:chgData name="Conroy, Kimberly J." userId="5d0bfce3-9247-4042-8ca7-1ac28a70a8ee" providerId="ADAL" clId="{B488711B-1125-4254-9B30-6BA8FA63574E}" dt="2025-01-14T14:37:29.558" v="1944" actId="26606"/>
          <ac:spMkLst>
            <pc:docMk/>
            <pc:sldMk cId="3239865070" sldId="277"/>
            <ac:spMk id="64" creationId="{2339A6F5-AD6A-4D80-8AD9-6290D13AC49F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6" creationId="{FFCDD23B-75C8-427B-BD08-53C8156CD7CD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7" creationId="{AFFC87AC-C919-4FE5-BAC3-39509E001152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8" creationId="{AB5E08C4-8CDD-4623-A5B8-E998C6DEE3B7}"/>
          </ac:spMkLst>
        </pc:spChg>
        <pc:spChg chg="add del">
          <ac:chgData name="Conroy, Kimberly J." userId="5d0bfce3-9247-4042-8ca7-1ac28a70a8ee" providerId="ADAL" clId="{B488711B-1125-4254-9B30-6BA8FA63574E}" dt="2025-01-14T14:37:34.988" v="1946" actId="26606"/>
          <ac:spMkLst>
            <pc:docMk/>
            <pc:sldMk cId="3239865070" sldId="277"/>
            <ac:spMk id="69" creationId="{15F33878-D502-4FFA-8ACE-F2AECDB2A23F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1" creationId="{2151139A-886F-4B97-8815-729AD3831BBD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2" creationId="{5428AC11-BFDF-42EF-80FF-717BBF909067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3" creationId="{2CC56AF6-38E4-490B-8E2B-1A1037B4EDD4}"/>
          </ac:spMkLst>
        </pc:spChg>
        <pc:spChg chg="add del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74" creationId="{2339A6F5-AD6A-4D80-8AD9-6290D13AC49F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79" creationId="{8555C5B3-193A-4749-9AFD-682E53CDDE8F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1" creationId="{2EAE06A6-F76A-41C9-827A-C561B004485C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3" creationId="{89F9D4E8-0639-444B-949B-9518585061AF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5" creationId="{7E3DA7A2-ED70-4BBA-AB72-00AD461FA405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7" creationId="{FC485432-3647-4218-B5D3-15D3FA222B13}"/>
          </ac:spMkLst>
        </pc:spChg>
        <pc:spChg chg="add del">
          <ac:chgData name="Conroy, Kimberly J." userId="5d0bfce3-9247-4042-8ca7-1ac28a70a8ee" providerId="ADAL" clId="{B488711B-1125-4254-9B30-6BA8FA63574E}" dt="2025-01-14T14:38:18.270" v="1950" actId="26606"/>
          <ac:spMkLst>
            <pc:docMk/>
            <pc:sldMk cId="3239865070" sldId="277"/>
            <ac:spMk id="89" creationId="{F4AFDDCA-6ABA-4D23-8A5C-1BF0F4308148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1" creationId="{A8384FB5-9ADC-4DDC-881B-597D56F5B15D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2" creationId="{91E5A9A7-95C6-4F4F-B00E-C82E07FE62EF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3" creationId="{D07DD2DE-F619-49DD-B5E7-03A290FF4ED1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4" creationId="{85149191-5F60-4A28-AAFF-039F96B0F3EC}"/>
          </ac:spMkLst>
        </pc:spChg>
        <pc:spChg chg="add">
          <ac:chgData name="Conroy, Kimberly J." userId="5d0bfce3-9247-4042-8ca7-1ac28a70a8ee" providerId="ADAL" clId="{B488711B-1125-4254-9B30-6BA8FA63574E}" dt="2025-01-14T14:38:18.280" v="1951" actId="26606"/>
          <ac:spMkLst>
            <pc:docMk/>
            <pc:sldMk cId="3239865070" sldId="277"/>
            <ac:spMk id="95" creationId="{F8260ED5-17F7-4158-B241-D51DD4CF1B7E}"/>
          </ac:spMkLst>
        </pc:spChg>
        <pc:picChg chg="add mod">
          <ac:chgData name="Conroy, Kimberly J." userId="5d0bfce3-9247-4042-8ca7-1ac28a70a8ee" providerId="ADAL" clId="{B488711B-1125-4254-9B30-6BA8FA63574E}" dt="2025-01-14T14:38:25.915" v="1952" actId="1076"/>
          <ac:picMkLst>
            <pc:docMk/>
            <pc:sldMk cId="3239865070" sldId="277"/>
            <ac:picMk id="3" creationId="{9F5F7AB8-1E7F-FA5F-FBDA-2FEEFD72F4F1}"/>
          </ac:picMkLst>
        </pc:picChg>
        <pc:picChg chg="del">
          <ac:chgData name="Conroy, Kimberly J." userId="5d0bfce3-9247-4042-8ca7-1ac28a70a8ee" providerId="ADAL" clId="{B488711B-1125-4254-9B30-6BA8FA63574E}" dt="2025-01-13T20:56:28.152" v="928" actId="478"/>
          <ac:picMkLst>
            <pc:docMk/>
            <pc:sldMk cId="3239865070" sldId="277"/>
            <ac:picMk id="4" creationId="{94B142C3-E4EA-1790-F960-AE428755F2FF}"/>
          </ac:picMkLst>
        </pc:picChg>
        <pc:picChg chg="add del mod">
          <ac:chgData name="Conroy, Kimberly J." userId="5d0bfce3-9247-4042-8ca7-1ac28a70a8ee" providerId="ADAL" clId="{B488711B-1125-4254-9B30-6BA8FA63574E}" dt="2025-01-14T14:37:45.355" v="1948" actId="478"/>
          <ac:picMkLst>
            <pc:docMk/>
            <pc:sldMk cId="3239865070" sldId="277"/>
            <ac:picMk id="8" creationId="{CFD72348-F204-B7FC-967F-727FF302C390}"/>
          </ac:picMkLst>
        </pc:picChg>
        <pc:picChg chg="del mod">
          <ac:chgData name="Conroy, Kimberly J." userId="5d0bfce3-9247-4042-8ca7-1ac28a70a8ee" providerId="ADAL" clId="{B488711B-1125-4254-9B30-6BA8FA63574E}" dt="2025-01-14T14:35:26.673" v="1923" actId="478"/>
          <ac:picMkLst>
            <pc:docMk/>
            <pc:sldMk cId="3239865070" sldId="277"/>
            <ac:picMk id="15" creationId="{CFD72348-F204-B7FC-967F-727FF302C390}"/>
          </ac:picMkLst>
        </pc:picChg>
      </pc:sldChg>
      <pc:sldChg chg="addSp delSp modSp add mod delAnim modAnim">
        <pc:chgData name="Conroy, Kimberly J." userId="5d0bfce3-9247-4042-8ca7-1ac28a70a8ee" providerId="ADAL" clId="{B488711B-1125-4254-9B30-6BA8FA63574E}" dt="2025-01-14T15:53:35.512" v="2396"/>
        <pc:sldMkLst>
          <pc:docMk/>
          <pc:sldMk cId="780525386" sldId="278"/>
        </pc:sldMkLst>
        <pc:spChg chg="del">
          <ac:chgData name="Conroy, Kimberly J." userId="5d0bfce3-9247-4042-8ca7-1ac28a70a8ee" providerId="ADAL" clId="{B488711B-1125-4254-9B30-6BA8FA63574E}" dt="2025-01-14T14:50:00.138" v="2266" actId="478"/>
          <ac:spMkLst>
            <pc:docMk/>
            <pc:sldMk cId="780525386" sldId="278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6" creationId="{60EF276B-392D-10E8-A6C1-5DB1AB034EB9}"/>
          </ac:spMkLst>
        </pc:spChg>
        <pc:spChg chg="del">
          <ac:chgData name="Conroy, Kimberly J." userId="5d0bfce3-9247-4042-8ca7-1ac28a70a8ee" providerId="ADAL" clId="{B488711B-1125-4254-9B30-6BA8FA63574E}" dt="2025-01-14T14:49:57.123" v="2265" actId="478"/>
          <ac:spMkLst>
            <pc:docMk/>
            <pc:sldMk cId="780525386" sldId="278"/>
            <ac:spMk id="7" creationId="{E7A57D8B-1890-BCAD-FAFB-7DAD48CC1AD4}"/>
          </ac:spMkLst>
        </pc:spChg>
        <pc:spChg chg="del">
          <ac:chgData name="Conroy, Kimberly J." userId="5d0bfce3-9247-4042-8ca7-1ac28a70a8ee" providerId="ADAL" clId="{B488711B-1125-4254-9B30-6BA8FA63574E}" dt="2025-01-14T14:50:04.013" v="2267" actId="478"/>
          <ac:spMkLst>
            <pc:docMk/>
            <pc:sldMk cId="780525386" sldId="278"/>
            <ac:spMk id="9" creationId="{2114CD62-0DC7-E33C-DC5E-0187706A4E4F}"/>
          </ac:spMkLst>
        </pc:spChg>
        <pc:spChg chg="del">
          <ac:chgData name="Conroy, Kimberly J." userId="5d0bfce3-9247-4042-8ca7-1ac28a70a8ee" providerId="ADAL" clId="{B488711B-1125-4254-9B30-6BA8FA63574E}" dt="2025-01-14T14:50:07.428" v="2268" actId="478"/>
          <ac:spMkLst>
            <pc:docMk/>
            <pc:sldMk cId="780525386" sldId="278"/>
            <ac:spMk id="10" creationId="{031FC872-DE46-E51A-2D7E-857473AB6744}"/>
          </ac:spMkLst>
        </pc:spChg>
        <pc:spChg chg="del">
          <ac:chgData name="Conroy, Kimberly J." userId="5d0bfce3-9247-4042-8ca7-1ac28a70a8ee" providerId="ADAL" clId="{B488711B-1125-4254-9B30-6BA8FA63574E}" dt="2025-01-14T14:50:10.546" v="2269" actId="478"/>
          <ac:spMkLst>
            <pc:docMk/>
            <pc:sldMk cId="780525386" sldId="278"/>
            <ac:spMk id="11" creationId="{56195B89-D5A0-9C2F-F88D-9862E4E7EC7B}"/>
          </ac:spMkLst>
        </pc:spChg>
        <pc:spChg chg="del">
          <ac:chgData name="Conroy, Kimberly J." userId="5d0bfce3-9247-4042-8ca7-1ac28a70a8ee" providerId="ADAL" clId="{B488711B-1125-4254-9B30-6BA8FA63574E}" dt="2025-01-14T14:50:13.525" v="2270" actId="478"/>
          <ac:spMkLst>
            <pc:docMk/>
            <pc:sldMk cId="780525386" sldId="278"/>
            <ac:spMk id="12" creationId="{F1F07BD9-E246-8617-6BC5-F2CFB36031A7}"/>
          </ac:spMkLst>
        </pc:spChg>
        <pc:spChg chg="del">
          <ac:chgData name="Conroy, Kimberly J." userId="5d0bfce3-9247-4042-8ca7-1ac28a70a8ee" providerId="ADAL" clId="{B488711B-1125-4254-9B30-6BA8FA63574E}" dt="2025-01-14T14:51:05.182" v="2276" actId="478"/>
          <ac:spMkLst>
            <pc:docMk/>
            <pc:sldMk cId="780525386" sldId="278"/>
            <ac:spMk id="13" creationId="{6A274A7A-147E-A453-4AF5-AADA98201E05}"/>
          </ac:spMkLst>
        </pc:spChg>
        <pc:spChg chg="add del mod">
          <ac:chgData name="Conroy, Kimberly J." userId="5d0bfce3-9247-4042-8ca7-1ac28a70a8ee" providerId="ADAL" clId="{B488711B-1125-4254-9B30-6BA8FA63574E}" dt="2025-01-14T14:58:34.867" v="2337" actId="478"/>
          <ac:spMkLst>
            <pc:docMk/>
            <pc:sldMk cId="780525386" sldId="278"/>
            <ac:spMk id="16" creationId="{4F3530B8-FC9B-7990-2ABD-783214E6FDA5}"/>
          </ac:spMkLst>
        </pc:spChg>
        <pc:spChg chg="add del mod ord">
          <ac:chgData name="Conroy, Kimberly J." userId="5d0bfce3-9247-4042-8ca7-1ac28a70a8ee" providerId="ADAL" clId="{B488711B-1125-4254-9B30-6BA8FA63574E}" dt="2025-01-14T14:58:29.854" v="2336" actId="478"/>
          <ac:spMkLst>
            <pc:docMk/>
            <pc:sldMk cId="780525386" sldId="278"/>
            <ac:spMk id="17" creationId="{A1EDDA5A-DFA4-2D94-26AE-F6AF01B3FC96}"/>
          </ac:spMkLst>
        </pc:spChg>
        <pc:spChg chg="del">
          <ac:chgData name="Conroy, Kimberly J." userId="5d0bfce3-9247-4042-8ca7-1ac28a70a8ee" providerId="ADAL" clId="{B488711B-1125-4254-9B30-6BA8FA63574E}" dt="2025-01-14T14:50:58.257" v="2274" actId="478"/>
          <ac:spMkLst>
            <pc:docMk/>
            <pc:sldMk cId="780525386" sldId="278"/>
            <ac:spMk id="18" creationId="{4ED9C985-314F-1595-0106-7DAEB0E7F638}"/>
          </ac:spMkLst>
        </pc:spChg>
        <pc:spChg chg="add mod">
          <ac:chgData name="Conroy, Kimberly J." userId="5d0bfce3-9247-4042-8ca7-1ac28a70a8ee" providerId="ADAL" clId="{B488711B-1125-4254-9B30-6BA8FA63574E}" dt="2025-01-14T15:10:21.885" v="2343" actId="14100"/>
          <ac:spMkLst>
            <pc:docMk/>
            <pc:sldMk cId="780525386" sldId="278"/>
            <ac:spMk id="19" creationId="{5D10712A-E990-2159-4946-3C93E846F78E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1" creationId="{A8384FB5-9ADC-4DDC-881B-597D56F5B15D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3" creationId="{1199E1B1-A8C0-4FE8-A5A8-1CB41D69F857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5" creationId="{84A8DE83-DE75-4B41-9DB4-A7EC0B0DEC0B}"/>
          </ac:spMkLst>
        </pc:spChg>
        <pc:spChg chg="add del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27" creationId="{A7009A0A-BEF5-4EAC-AF15-E4F9F002E239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2" creationId="{A8384FB5-9ADC-4DDC-881B-597D56F5B15D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4" creationId="{91E5A9A7-95C6-4F4F-B00E-C82E07FE62EF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6" creationId="{D07DD2DE-F619-49DD-B5E7-03A290FF4ED1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38" creationId="{85149191-5F60-4A28-AAFF-039F96B0F3EC}"/>
          </ac:spMkLst>
        </pc:spChg>
        <pc:spChg chg="add del">
          <ac:chgData name="Conroy, Kimberly J." userId="5d0bfce3-9247-4042-8ca7-1ac28a70a8ee" providerId="ADAL" clId="{B488711B-1125-4254-9B30-6BA8FA63574E}" dt="2025-01-14T14:51:33.646" v="2279" actId="26606"/>
          <ac:spMkLst>
            <pc:docMk/>
            <pc:sldMk cId="780525386" sldId="278"/>
            <ac:spMk id="40" creationId="{F8260ED5-17F7-4158-B241-D51DD4CF1B7E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2" creationId="{F0A604E4-7307-451C-93BE-F1F7E1BF3BF8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3" creationId="{F7F3A0AA-35E5-4085-942B-737839030604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4" creationId="{402F5C38-C747-4173-ABBF-656E39E82130}"/>
          </ac:spMkLst>
        </pc:spChg>
        <pc:spChg chg="add del">
          <ac:chgData name="Conroy, Kimberly J." userId="5d0bfce3-9247-4042-8ca7-1ac28a70a8ee" providerId="ADAL" clId="{B488711B-1125-4254-9B30-6BA8FA63574E}" dt="2025-01-14T14:51:51.407" v="2281" actId="26606"/>
          <ac:spMkLst>
            <pc:docMk/>
            <pc:sldMk cId="780525386" sldId="278"/>
            <ac:spMk id="45" creationId="{E37EECFC-A684-4391-AE85-4CDAF5565F61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47" creationId="{A4E37431-20F0-4DD6-84A9-ED2B644943A2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48" creationId="{0AE98B72-66C6-4AB4-AF0D-BA830DE86393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49" creationId="{407EAFC6-733F-403D-BB4D-05A3A28742F1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50" creationId="{17A36730-4CB0-4F61-AD11-A44C9765833F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51" creationId="{C69C79E1-F916-4929-A4F3-DE763D4BFA57}"/>
          </ac:spMkLst>
        </pc:spChg>
        <pc:spChg chg="add">
          <ac:chgData name="Conroy, Kimberly J." userId="5d0bfce3-9247-4042-8ca7-1ac28a70a8ee" providerId="ADAL" clId="{B488711B-1125-4254-9B30-6BA8FA63574E}" dt="2025-01-14T14:51:51.419" v="2282" actId="26606"/>
          <ac:spMkLst>
            <pc:docMk/>
            <pc:sldMk cId="780525386" sldId="278"/>
            <ac:spMk id="52" creationId="{767334AB-16BD-4EC7-8C6B-4B5171600933}"/>
          </ac:spMkLst>
        </pc:spChg>
        <pc:picChg chg="del">
          <ac:chgData name="Conroy, Kimberly J." userId="5d0bfce3-9247-4042-8ca7-1ac28a70a8ee" providerId="ADAL" clId="{B488711B-1125-4254-9B30-6BA8FA63574E}" dt="2025-01-13T20:58:00.409" v="932" actId="478"/>
          <ac:picMkLst>
            <pc:docMk/>
            <pc:sldMk cId="780525386" sldId="278"/>
            <ac:picMk id="3" creationId="{9F5F7AB8-1E7F-FA5F-FBDA-2FEEFD72F4F1}"/>
          </ac:picMkLst>
        </pc:picChg>
        <pc:picChg chg="add mod">
          <ac:chgData name="Conroy, Kimberly J." userId="5d0bfce3-9247-4042-8ca7-1ac28a70a8ee" providerId="ADAL" clId="{B488711B-1125-4254-9B30-6BA8FA63574E}" dt="2025-01-14T14:52:06.754" v="2285" actId="1076"/>
          <ac:picMkLst>
            <pc:docMk/>
            <pc:sldMk cId="780525386" sldId="278"/>
            <ac:picMk id="4" creationId="{83937D61-6AEF-D516-BA02-3135165AFF09}"/>
          </ac:picMkLst>
        </pc:picChg>
        <pc:picChg chg="add del mod">
          <ac:chgData name="Conroy, Kimberly J." userId="5d0bfce3-9247-4042-8ca7-1ac28a70a8ee" providerId="ADAL" clId="{B488711B-1125-4254-9B30-6BA8FA63574E}" dt="2025-01-14T14:50:52.666" v="2273" actId="478"/>
          <ac:picMkLst>
            <pc:docMk/>
            <pc:sldMk cId="780525386" sldId="278"/>
            <ac:picMk id="14" creationId="{B286A4B0-CB7A-9C7A-5F06-9AE61B45D8F3}"/>
          </ac:picMkLst>
        </pc:picChg>
        <pc:picChg chg="del">
          <ac:chgData name="Conroy, Kimberly J." userId="5d0bfce3-9247-4042-8ca7-1ac28a70a8ee" providerId="ADAL" clId="{B488711B-1125-4254-9B30-6BA8FA63574E}" dt="2025-01-13T20:58:02.282" v="933" actId="478"/>
          <ac:picMkLst>
            <pc:docMk/>
            <pc:sldMk cId="780525386" sldId="278"/>
            <ac:picMk id="15" creationId="{CFD72348-F204-B7FC-967F-727FF302C390}"/>
          </ac:picMkLst>
        </pc:picChg>
      </pc:sldChg>
      <pc:sldChg chg="addSp delSp modSp add mod delAnim modAnim">
        <pc:chgData name="Conroy, Kimberly J." userId="5d0bfce3-9247-4042-8ca7-1ac28a70a8ee" providerId="ADAL" clId="{B488711B-1125-4254-9B30-6BA8FA63574E}" dt="2025-01-14T15:43:50.890" v="2371" actId="20577"/>
        <pc:sldMkLst>
          <pc:docMk/>
          <pc:sldMk cId="1444732927" sldId="279"/>
        </pc:sldMkLst>
        <pc:spChg chg="del">
          <ac:chgData name="Conroy, Kimberly J." userId="5d0bfce3-9247-4042-8ca7-1ac28a70a8ee" providerId="ADAL" clId="{B488711B-1125-4254-9B30-6BA8FA63574E}" dt="2025-01-14T15:37:41.442" v="2345" actId="478"/>
          <ac:spMkLst>
            <pc:docMk/>
            <pc:sldMk cId="1444732927" sldId="279"/>
            <ac:spMk id="5" creationId="{683150A6-2D86-E071-228F-FFEAAB772FE3}"/>
          </ac:spMkLst>
        </pc:spChg>
        <pc:spChg chg="del">
          <ac:chgData name="Conroy, Kimberly J." userId="5d0bfce3-9247-4042-8ca7-1ac28a70a8ee" providerId="ADAL" clId="{B488711B-1125-4254-9B30-6BA8FA63574E}" dt="2025-01-14T15:37:37.991" v="2344" actId="478"/>
          <ac:spMkLst>
            <pc:docMk/>
            <pc:sldMk cId="1444732927" sldId="279"/>
            <ac:spMk id="7" creationId="{E7A57D8B-1890-BCAD-FAFB-7DAD48CC1AD4}"/>
          </ac:spMkLst>
        </pc:spChg>
        <pc:spChg chg="del">
          <ac:chgData name="Conroy, Kimberly J." userId="5d0bfce3-9247-4042-8ca7-1ac28a70a8ee" providerId="ADAL" clId="{B488711B-1125-4254-9B30-6BA8FA63574E}" dt="2025-01-14T15:37:46.489" v="2346" actId="478"/>
          <ac:spMkLst>
            <pc:docMk/>
            <pc:sldMk cId="1444732927" sldId="279"/>
            <ac:spMk id="9" creationId="{2114CD62-0DC7-E33C-DC5E-0187706A4E4F}"/>
          </ac:spMkLst>
        </pc:spChg>
        <pc:spChg chg="del">
          <ac:chgData name="Conroy, Kimberly J." userId="5d0bfce3-9247-4042-8ca7-1ac28a70a8ee" providerId="ADAL" clId="{B488711B-1125-4254-9B30-6BA8FA63574E}" dt="2025-01-14T15:37:51.081" v="2347" actId="478"/>
          <ac:spMkLst>
            <pc:docMk/>
            <pc:sldMk cId="1444732927" sldId="279"/>
            <ac:spMk id="10" creationId="{031FC872-DE46-E51A-2D7E-857473AB6744}"/>
          </ac:spMkLst>
        </pc:spChg>
        <pc:spChg chg="del">
          <ac:chgData name="Conroy, Kimberly J." userId="5d0bfce3-9247-4042-8ca7-1ac28a70a8ee" providerId="ADAL" clId="{B488711B-1125-4254-9B30-6BA8FA63574E}" dt="2025-01-13T21:09:29.941" v="938" actId="478"/>
          <ac:spMkLst>
            <pc:docMk/>
            <pc:sldMk cId="1444732927" sldId="279"/>
            <ac:spMk id="11" creationId="{56195B89-D5A0-9C2F-F88D-9862E4E7EC7B}"/>
          </ac:spMkLst>
        </pc:spChg>
        <pc:spChg chg="del">
          <ac:chgData name="Conroy, Kimberly J." userId="5d0bfce3-9247-4042-8ca7-1ac28a70a8ee" providerId="ADAL" clId="{B488711B-1125-4254-9B30-6BA8FA63574E}" dt="2025-01-13T21:09:32.446" v="939" actId="478"/>
          <ac:spMkLst>
            <pc:docMk/>
            <pc:sldMk cId="1444732927" sldId="279"/>
            <ac:spMk id="12" creationId="{F1F07BD9-E246-8617-6BC5-F2CFB36031A7}"/>
          </ac:spMkLst>
        </pc:spChg>
        <pc:spChg chg="del">
          <ac:chgData name="Conroy, Kimberly J." userId="5d0bfce3-9247-4042-8ca7-1ac28a70a8ee" providerId="ADAL" clId="{B488711B-1125-4254-9B30-6BA8FA63574E}" dt="2025-01-13T21:09:35.118" v="940" actId="478"/>
          <ac:spMkLst>
            <pc:docMk/>
            <pc:sldMk cId="1444732927" sldId="279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5:43:50.890" v="2371" actId="20577"/>
          <ac:spMkLst>
            <pc:docMk/>
            <pc:sldMk cId="1444732927" sldId="279"/>
            <ac:spMk id="15" creationId="{5C19F459-F43D-6983-E068-2669B28CB72B}"/>
          </ac:spMkLst>
        </pc:spChg>
        <pc:spChg chg="del">
          <ac:chgData name="Conroy, Kimberly J." userId="5d0bfce3-9247-4042-8ca7-1ac28a70a8ee" providerId="ADAL" clId="{B488711B-1125-4254-9B30-6BA8FA63574E}" dt="2025-01-13T21:09:45.825" v="942" actId="478"/>
          <ac:spMkLst>
            <pc:docMk/>
            <pc:sldMk cId="1444732927" sldId="279"/>
            <ac:spMk id="18" creationId="{4ED9C985-314F-1595-0106-7DAEB0E7F638}"/>
          </ac:spMkLst>
        </pc:spChg>
        <pc:picChg chg="add mod">
          <ac:chgData name="Conroy, Kimberly J." userId="5d0bfce3-9247-4042-8ca7-1ac28a70a8ee" providerId="ADAL" clId="{B488711B-1125-4254-9B30-6BA8FA63574E}" dt="2025-01-13T21:09:59.017" v="945" actId="14100"/>
          <ac:picMkLst>
            <pc:docMk/>
            <pc:sldMk cId="1444732927" sldId="279"/>
            <ac:picMk id="3" creationId="{E3B2CCC2-07AB-9772-A2B5-F2B27A6C07B1}"/>
          </ac:picMkLst>
        </pc:picChg>
        <pc:picChg chg="del">
          <ac:chgData name="Conroy, Kimberly J." userId="5d0bfce3-9247-4042-8ca7-1ac28a70a8ee" providerId="ADAL" clId="{B488711B-1125-4254-9B30-6BA8FA63574E}" dt="2025-01-13T21:09:27.533" v="937" actId="478"/>
          <ac:picMkLst>
            <pc:docMk/>
            <pc:sldMk cId="1444732927" sldId="279"/>
            <ac:picMk id="4" creationId="{83937D61-6AEF-D516-BA02-3135165AFF09}"/>
          </ac:picMkLst>
        </pc:picChg>
        <pc:picChg chg="add mod">
          <ac:chgData name="Conroy, Kimberly J." userId="5d0bfce3-9247-4042-8ca7-1ac28a70a8ee" providerId="ADAL" clId="{B488711B-1125-4254-9B30-6BA8FA63574E}" dt="2025-01-14T15:40:03.590" v="2348" actId="1076"/>
          <ac:picMkLst>
            <pc:docMk/>
            <pc:sldMk cId="1444732927" sldId="279"/>
            <ac:picMk id="14" creationId="{B5349B1F-6A31-86DD-18AF-7135E4D25CCC}"/>
          </ac:picMkLst>
        </pc:picChg>
      </pc:sldChg>
      <pc:sldChg chg="addSp delSp modSp add mod modAnim">
        <pc:chgData name="Conroy, Kimberly J." userId="5d0bfce3-9247-4042-8ca7-1ac28a70a8ee" providerId="ADAL" clId="{B488711B-1125-4254-9B30-6BA8FA63574E}" dt="2025-01-14T14:34:59.846" v="1921"/>
        <pc:sldMkLst>
          <pc:docMk/>
          <pc:sldMk cId="2265482151" sldId="280"/>
        </pc:sldMkLst>
        <pc:spChg chg="mod">
          <ac:chgData name="Conroy, Kimberly J." userId="5d0bfce3-9247-4042-8ca7-1ac28a70a8ee" providerId="ADAL" clId="{B488711B-1125-4254-9B30-6BA8FA63574E}" dt="2025-01-14T14:23:57.275" v="1557" actId="20577"/>
          <ac:spMkLst>
            <pc:docMk/>
            <pc:sldMk cId="2265482151" sldId="280"/>
            <ac:spMk id="5" creationId="{683150A6-2D86-E071-228F-FFEAAB772FE3}"/>
          </ac:spMkLst>
        </pc:spChg>
        <pc:spChg chg="mod">
          <ac:chgData name="Conroy, Kimberly J." userId="5d0bfce3-9247-4042-8ca7-1ac28a70a8ee" providerId="ADAL" clId="{B488711B-1125-4254-9B30-6BA8FA63574E}" dt="2025-01-14T14:19:21.186" v="1513" actId="20577"/>
          <ac:spMkLst>
            <pc:docMk/>
            <pc:sldMk cId="2265482151" sldId="280"/>
            <ac:spMk id="7" creationId="{E7A57D8B-1890-BCAD-FAFB-7DAD48CC1AD4}"/>
          </ac:spMkLst>
        </pc:spChg>
        <pc:spChg chg="add mod">
          <ac:chgData name="Conroy, Kimberly J." userId="5d0bfce3-9247-4042-8ca7-1ac28a70a8ee" providerId="ADAL" clId="{B488711B-1125-4254-9B30-6BA8FA63574E}" dt="2025-01-14T14:31:48.235" v="1893" actId="1035"/>
          <ac:spMkLst>
            <pc:docMk/>
            <pc:sldMk cId="2265482151" sldId="280"/>
            <ac:spMk id="8" creationId="{31870BE3-943C-C59F-E134-3E279659F7FA}"/>
          </ac:spMkLst>
        </pc:spChg>
        <pc:spChg chg="mod">
          <ac:chgData name="Conroy, Kimberly J." userId="5d0bfce3-9247-4042-8ca7-1ac28a70a8ee" providerId="ADAL" clId="{B488711B-1125-4254-9B30-6BA8FA63574E}" dt="2025-01-14T14:30:21.702" v="1838" actId="1035"/>
          <ac:spMkLst>
            <pc:docMk/>
            <pc:sldMk cId="2265482151" sldId="280"/>
            <ac:spMk id="9" creationId="{2114CD62-0DC7-E33C-DC5E-0187706A4E4F}"/>
          </ac:spMkLst>
        </pc:spChg>
        <pc:spChg chg="mod">
          <ac:chgData name="Conroy, Kimberly J." userId="5d0bfce3-9247-4042-8ca7-1ac28a70a8ee" providerId="ADAL" clId="{B488711B-1125-4254-9B30-6BA8FA63574E}" dt="2025-01-14T14:31:40.696" v="1869" actId="1036"/>
          <ac:spMkLst>
            <pc:docMk/>
            <pc:sldMk cId="2265482151" sldId="280"/>
            <ac:spMk id="10" creationId="{031FC872-DE46-E51A-2D7E-857473AB6744}"/>
          </ac:spMkLst>
        </pc:spChg>
        <pc:spChg chg="mod ord">
          <ac:chgData name="Conroy, Kimberly J." userId="5d0bfce3-9247-4042-8ca7-1ac28a70a8ee" providerId="ADAL" clId="{B488711B-1125-4254-9B30-6BA8FA63574E}" dt="2025-01-14T14:33:20.754" v="1906" actId="1076"/>
          <ac:spMkLst>
            <pc:docMk/>
            <pc:sldMk cId="2265482151" sldId="280"/>
            <ac:spMk id="11" creationId="{56195B89-D5A0-9C2F-F88D-9862E4E7EC7B}"/>
          </ac:spMkLst>
        </pc:spChg>
        <pc:spChg chg="mod ord">
          <ac:chgData name="Conroy, Kimberly J." userId="5d0bfce3-9247-4042-8ca7-1ac28a70a8ee" providerId="ADAL" clId="{B488711B-1125-4254-9B30-6BA8FA63574E}" dt="2025-01-14T14:32:23.241" v="1899" actId="1076"/>
          <ac:spMkLst>
            <pc:docMk/>
            <pc:sldMk cId="2265482151" sldId="280"/>
            <ac:spMk id="12" creationId="{F1F07BD9-E246-8617-6BC5-F2CFB36031A7}"/>
          </ac:spMkLst>
        </pc:spChg>
        <pc:spChg chg="mod ord">
          <ac:chgData name="Conroy, Kimberly J." userId="5d0bfce3-9247-4042-8ca7-1ac28a70a8ee" providerId="ADAL" clId="{B488711B-1125-4254-9B30-6BA8FA63574E}" dt="2025-01-14T14:33:07.926" v="1904" actId="1076"/>
          <ac:spMkLst>
            <pc:docMk/>
            <pc:sldMk cId="2265482151" sldId="280"/>
            <ac:spMk id="13" creationId="{6A274A7A-147E-A453-4AF5-AADA98201E05}"/>
          </ac:spMkLst>
        </pc:spChg>
        <pc:spChg chg="add mod">
          <ac:chgData name="Conroy, Kimberly J." userId="5d0bfce3-9247-4042-8ca7-1ac28a70a8ee" providerId="ADAL" clId="{B488711B-1125-4254-9B30-6BA8FA63574E}" dt="2025-01-14T14:31:16.928" v="1846" actId="1035"/>
          <ac:spMkLst>
            <pc:docMk/>
            <pc:sldMk cId="2265482151" sldId="280"/>
            <ac:spMk id="14" creationId="{7E47BBA8-9D72-CA88-5F06-279E9F35E116}"/>
          </ac:spMkLst>
        </pc:spChg>
        <pc:spChg chg="mod ord">
          <ac:chgData name="Conroy, Kimberly J." userId="5d0bfce3-9247-4042-8ca7-1ac28a70a8ee" providerId="ADAL" clId="{B488711B-1125-4254-9B30-6BA8FA63574E}" dt="2025-01-14T14:32:41.012" v="1902" actId="14100"/>
          <ac:spMkLst>
            <pc:docMk/>
            <pc:sldMk cId="2265482151" sldId="280"/>
            <ac:spMk id="18" creationId="{4ED9C985-314F-1595-0106-7DAEB0E7F638}"/>
          </ac:spMkLst>
        </pc:spChg>
        <pc:picChg chg="add mod ord">
          <ac:chgData name="Conroy, Kimberly J." userId="5d0bfce3-9247-4042-8ca7-1ac28a70a8ee" providerId="ADAL" clId="{B488711B-1125-4254-9B30-6BA8FA63574E}" dt="2025-01-14T14:32:11.575" v="1896" actId="166"/>
          <ac:picMkLst>
            <pc:docMk/>
            <pc:sldMk cId="2265482151" sldId="280"/>
            <ac:picMk id="3" creationId="{03FA23E5-B122-E384-4930-DB39F9CC8DF9}"/>
          </ac:picMkLst>
        </pc:picChg>
        <pc:picChg chg="del">
          <ac:chgData name="Conroy, Kimberly J." userId="5d0bfce3-9247-4042-8ca7-1ac28a70a8ee" providerId="ADAL" clId="{B488711B-1125-4254-9B30-6BA8FA63574E}" dt="2025-01-13T21:31:17.318" v="956" actId="478"/>
          <ac:picMkLst>
            <pc:docMk/>
            <pc:sldMk cId="2265482151" sldId="280"/>
            <ac:picMk id="4" creationId="{94B142C3-E4EA-1790-F960-AE428755F2FF}"/>
          </ac:picMkLst>
        </pc:picChg>
        <pc:picChg chg="del mod">
          <ac:chgData name="Conroy, Kimberly J." userId="5d0bfce3-9247-4042-8ca7-1ac28a70a8ee" providerId="ADAL" clId="{B488711B-1125-4254-9B30-6BA8FA63574E}" dt="2025-01-14T14:26:44.720" v="1823" actId="21"/>
          <ac:picMkLst>
            <pc:docMk/>
            <pc:sldMk cId="2265482151" sldId="280"/>
            <ac:picMk id="15" creationId="{CFD72348-F204-B7FC-967F-727FF302C390}"/>
          </ac:picMkLst>
        </pc:picChg>
      </pc:sldChg>
    </pc:docChg>
  </pc:docChgLst>
  <pc:docChgLst>
    <pc:chgData name="Conroy, Kimberly J." userId="5d0bfce3-9247-4042-8ca7-1ac28a70a8ee" providerId="ADAL" clId="{51D2E522-5639-444F-BC7C-7498E0645EB6}"/>
    <pc:docChg chg="undo custSel addSld delSld modSld">
      <pc:chgData name="Conroy, Kimberly J." userId="5d0bfce3-9247-4042-8ca7-1ac28a70a8ee" providerId="ADAL" clId="{51D2E522-5639-444F-BC7C-7498E0645EB6}" dt="2025-01-22T18:59:33.990" v="1123" actId="20577"/>
      <pc:docMkLst>
        <pc:docMk/>
      </pc:docMkLst>
      <pc:sldChg chg="modSp mod">
        <pc:chgData name="Conroy, Kimberly J." userId="5d0bfce3-9247-4042-8ca7-1ac28a70a8ee" providerId="ADAL" clId="{51D2E522-5639-444F-BC7C-7498E0645EB6}" dt="2025-01-14T16:10:21.380" v="17" actId="20577"/>
        <pc:sldMkLst>
          <pc:docMk/>
          <pc:sldMk cId="976708405" sldId="256"/>
        </pc:sldMkLst>
        <pc:spChg chg="mod">
          <ac:chgData name="Conroy, Kimberly J." userId="5d0bfce3-9247-4042-8ca7-1ac28a70a8ee" providerId="ADAL" clId="{51D2E522-5639-444F-BC7C-7498E0645EB6}" dt="2025-01-14T16:10:21.380" v="17" actId="20577"/>
          <ac:spMkLst>
            <pc:docMk/>
            <pc:sldMk cId="976708405" sldId="256"/>
            <ac:spMk id="6" creationId="{60EF276B-392D-10E8-A6C1-5DB1AB034EB9}"/>
          </ac:spMkLst>
        </pc:spChg>
      </pc:sldChg>
      <pc:sldChg chg="addSp delSp modSp del mod">
        <pc:chgData name="Conroy, Kimberly J." userId="5d0bfce3-9247-4042-8ca7-1ac28a70a8ee" providerId="ADAL" clId="{51D2E522-5639-444F-BC7C-7498E0645EB6}" dt="2025-01-15T13:06:12.347" v="903" actId="2696"/>
        <pc:sldMkLst>
          <pc:docMk/>
          <pc:sldMk cId="2420186529" sldId="261"/>
        </pc:sldMkLst>
        <pc:spChg chg="add mod ord">
          <ac:chgData name="Conroy, Kimberly J." userId="5d0bfce3-9247-4042-8ca7-1ac28a70a8ee" providerId="ADAL" clId="{51D2E522-5639-444F-BC7C-7498E0645EB6}" dt="2025-01-14T19:39:50.937" v="231" actId="1076"/>
          <ac:spMkLst>
            <pc:docMk/>
            <pc:sldMk cId="2420186529" sldId="261"/>
            <ac:spMk id="3" creationId="{4273E057-96AB-A4BC-3AA6-63B15CBCEA93}"/>
          </ac:spMkLst>
        </pc:spChg>
        <pc:spChg chg="mod">
          <ac:chgData name="Conroy, Kimberly J." userId="5d0bfce3-9247-4042-8ca7-1ac28a70a8ee" providerId="ADAL" clId="{51D2E522-5639-444F-BC7C-7498E0645EB6}" dt="2025-01-14T19:39:20.858" v="228" actId="2711"/>
          <ac:spMkLst>
            <pc:docMk/>
            <pc:sldMk cId="2420186529" sldId="261"/>
            <ac:spMk id="6" creationId="{60EF276B-392D-10E8-A6C1-5DB1AB034EB9}"/>
          </ac:spMkLst>
        </pc:spChg>
        <pc:spChg chg="del">
          <ac:chgData name="Conroy, Kimberly J." userId="5d0bfce3-9247-4042-8ca7-1ac28a70a8ee" providerId="ADAL" clId="{51D2E522-5639-444F-BC7C-7498E0645EB6}" dt="2025-01-14T19:27:11.165" v="202" actId="478"/>
          <ac:spMkLst>
            <pc:docMk/>
            <pc:sldMk cId="2420186529" sldId="261"/>
            <ac:spMk id="7" creationId="{F7529BE1-D75B-C553-517A-AD070529EB13}"/>
          </ac:spMkLst>
        </pc:spChg>
        <pc:spChg chg="del">
          <ac:chgData name="Conroy, Kimberly J." userId="5d0bfce3-9247-4042-8ca7-1ac28a70a8ee" providerId="ADAL" clId="{51D2E522-5639-444F-BC7C-7498E0645EB6}" dt="2025-01-14T19:27:18.538" v="203" actId="478"/>
          <ac:spMkLst>
            <pc:docMk/>
            <pc:sldMk cId="2420186529" sldId="261"/>
            <ac:spMk id="8" creationId="{800023CF-E888-C3EF-E736-2FEF5D3B519D}"/>
          </ac:spMkLst>
        </pc:spChg>
        <pc:spChg chg="add mod">
          <ac:chgData name="Conroy, Kimberly J." userId="5d0bfce3-9247-4042-8ca7-1ac28a70a8ee" providerId="ADAL" clId="{51D2E522-5639-444F-BC7C-7498E0645EB6}" dt="2025-01-14T19:39:00.274" v="227" actId="1076"/>
          <ac:spMkLst>
            <pc:docMk/>
            <pc:sldMk cId="2420186529" sldId="261"/>
            <ac:spMk id="9" creationId="{8B528E84-F27C-18C0-54CF-025997A43A09}"/>
          </ac:spMkLst>
        </pc:spChg>
        <pc:spChg chg="add del">
          <ac:chgData name="Conroy, Kimberly J." userId="5d0bfce3-9247-4042-8ca7-1ac28a70a8ee" providerId="ADAL" clId="{51D2E522-5639-444F-BC7C-7498E0645EB6}" dt="2025-01-14T19:28:44.154" v="212" actId="26606"/>
          <ac:spMkLst>
            <pc:docMk/>
            <pc:sldMk cId="2420186529" sldId="261"/>
            <ac:spMk id="10" creationId="{AB8C311F-7253-4AED-9701-7FC0708C41C7}"/>
          </ac:spMkLst>
        </pc:spChg>
        <pc:spChg chg="del">
          <ac:chgData name="Conroy, Kimberly J." userId="5d0bfce3-9247-4042-8ca7-1ac28a70a8ee" providerId="ADAL" clId="{51D2E522-5639-444F-BC7C-7498E0645EB6}" dt="2025-01-14T19:27:06.153" v="201" actId="478"/>
          <ac:spMkLst>
            <pc:docMk/>
            <pc:sldMk cId="2420186529" sldId="261"/>
            <ac:spMk id="11" creationId="{BFAF47BF-D60E-A14B-C9A3-2F5D646B730C}"/>
          </ac:spMkLst>
        </pc:spChg>
        <pc:spChg chg="add del">
          <ac:chgData name="Conroy, Kimberly J." userId="5d0bfce3-9247-4042-8ca7-1ac28a70a8ee" providerId="ADAL" clId="{51D2E522-5639-444F-BC7C-7498E0645EB6}" dt="2025-01-14T19:28:44.154" v="212" actId="26606"/>
          <ac:spMkLst>
            <pc:docMk/>
            <pc:sldMk cId="2420186529" sldId="261"/>
            <ac:spMk id="12" creationId="{E2384209-CB15-4CDF-9D31-C44FD9A3F20D}"/>
          </ac:spMkLst>
        </pc:spChg>
        <pc:spChg chg="add del">
          <ac:chgData name="Conroy, Kimberly J." userId="5d0bfce3-9247-4042-8ca7-1ac28a70a8ee" providerId="ADAL" clId="{51D2E522-5639-444F-BC7C-7498E0645EB6}" dt="2025-01-14T19:28:44.154" v="212" actId="26606"/>
          <ac:spMkLst>
            <pc:docMk/>
            <pc:sldMk cId="2420186529" sldId="261"/>
            <ac:spMk id="14" creationId="{2633B3B5-CC90-43F0-8714-D31D1F3F0209}"/>
          </ac:spMkLst>
        </pc:spChg>
        <pc:spChg chg="add del">
          <ac:chgData name="Conroy, Kimberly J." userId="5d0bfce3-9247-4042-8ca7-1ac28a70a8ee" providerId="ADAL" clId="{51D2E522-5639-444F-BC7C-7498E0645EB6}" dt="2025-01-14T19:28:44.154" v="212" actId="26606"/>
          <ac:spMkLst>
            <pc:docMk/>
            <pc:sldMk cId="2420186529" sldId="261"/>
            <ac:spMk id="16" creationId="{A8D57A06-A426-446D-B02C-A2DC6B62E45E}"/>
          </ac:spMkLst>
        </pc:spChg>
        <pc:spChg chg="add del">
          <ac:chgData name="Conroy, Kimberly J." userId="5d0bfce3-9247-4042-8ca7-1ac28a70a8ee" providerId="ADAL" clId="{51D2E522-5639-444F-BC7C-7498E0645EB6}" dt="2025-01-14T19:28:28.753" v="208" actId="26606"/>
          <ac:spMkLst>
            <pc:docMk/>
            <pc:sldMk cId="2420186529" sldId="261"/>
            <ac:spMk id="21" creationId="{C4285719-470E-454C-AF62-8323075F1F5B}"/>
          </ac:spMkLst>
        </pc:spChg>
        <pc:spChg chg="add del">
          <ac:chgData name="Conroy, Kimberly J." userId="5d0bfce3-9247-4042-8ca7-1ac28a70a8ee" providerId="ADAL" clId="{51D2E522-5639-444F-BC7C-7498E0645EB6}" dt="2025-01-14T19:28:28.753" v="208" actId="26606"/>
          <ac:spMkLst>
            <pc:docMk/>
            <pc:sldMk cId="2420186529" sldId="261"/>
            <ac:spMk id="23" creationId="{CD9FE4EF-C4D8-49A0-B2FF-81D8DB7D8A24}"/>
          </ac:spMkLst>
        </pc:spChg>
        <pc:spChg chg="add del">
          <ac:chgData name="Conroy, Kimberly J." userId="5d0bfce3-9247-4042-8ca7-1ac28a70a8ee" providerId="ADAL" clId="{51D2E522-5639-444F-BC7C-7498E0645EB6}" dt="2025-01-14T19:28:28.753" v="208" actId="26606"/>
          <ac:spMkLst>
            <pc:docMk/>
            <pc:sldMk cId="2420186529" sldId="261"/>
            <ac:spMk id="25" creationId="{4300840D-0A0B-4512-BACA-B439D5B9C57C}"/>
          </ac:spMkLst>
        </pc:spChg>
        <pc:spChg chg="add del">
          <ac:chgData name="Conroy, Kimberly J." userId="5d0bfce3-9247-4042-8ca7-1ac28a70a8ee" providerId="ADAL" clId="{51D2E522-5639-444F-BC7C-7498E0645EB6}" dt="2025-01-14T19:28:28.753" v="208" actId="26606"/>
          <ac:spMkLst>
            <pc:docMk/>
            <pc:sldMk cId="2420186529" sldId="261"/>
            <ac:spMk id="27" creationId="{D2B78728-A580-49A7-84F9-6EF6F583ADE0}"/>
          </ac:spMkLst>
        </pc:spChg>
        <pc:spChg chg="add del">
          <ac:chgData name="Conroy, Kimberly J." userId="5d0bfce3-9247-4042-8ca7-1ac28a70a8ee" providerId="ADAL" clId="{51D2E522-5639-444F-BC7C-7498E0645EB6}" dt="2025-01-14T19:28:28.753" v="208" actId="26606"/>
          <ac:spMkLst>
            <pc:docMk/>
            <pc:sldMk cId="2420186529" sldId="261"/>
            <ac:spMk id="29" creationId="{38FAA1A1-D861-433F-88FA-1E9D6FD31D11}"/>
          </ac:spMkLst>
        </pc:spChg>
        <pc:spChg chg="add del">
          <ac:chgData name="Conroy, Kimberly J." userId="5d0bfce3-9247-4042-8ca7-1ac28a70a8ee" providerId="ADAL" clId="{51D2E522-5639-444F-BC7C-7498E0645EB6}" dt="2025-01-14T19:28:28.753" v="208" actId="26606"/>
          <ac:spMkLst>
            <pc:docMk/>
            <pc:sldMk cId="2420186529" sldId="261"/>
            <ac:spMk id="31" creationId="{8D71EDA1-87BF-4D5D-AB79-F346FD19278A}"/>
          </ac:spMkLst>
        </pc:spChg>
        <pc:spChg chg="add del">
          <ac:chgData name="Conroy, Kimberly J." userId="5d0bfce3-9247-4042-8ca7-1ac28a70a8ee" providerId="ADAL" clId="{51D2E522-5639-444F-BC7C-7498E0645EB6}" dt="2025-01-14T19:28:44.125" v="211" actId="26606"/>
          <ac:spMkLst>
            <pc:docMk/>
            <pc:sldMk cId="2420186529" sldId="261"/>
            <ac:spMk id="33" creationId="{1B15ED52-F352-441B-82BF-E0EA34836D08}"/>
          </ac:spMkLst>
        </pc:spChg>
        <pc:spChg chg="add del">
          <ac:chgData name="Conroy, Kimberly J." userId="5d0bfce3-9247-4042-8ca7-1ac28a70a8ee" providerId="ADAL" clId="{51D2E522-5639-444F-BC7C-7498E0645EB6}" dt="2025-01-14T19:28:44.125" v="211" actId="26606"/>
          <ac:spMkLst>
            <pc:docMk/>
            <pc:sldMk cId="2420186529" sldId="261"/>
            <ac:spMk id="34" creationId="{3B2E3793-BFE6-45A2-9B7B-E18844431C99}"/>
          </ac:spMkLst>
        </pc:spChg>
        <pc:spChg chg="add del">
          <ac:chgData name="Conroy, Kimberly J." userId="5d0bfce3-9247-4042-8ca7-1ac28a70a8ee" providerId="ADAL" clId="{51D2E522-5639-444F-BC7C-7498E0645EB6}" dt="2025-01-14T19:28:44.125" v="211" actId="26606"/>
          <ac:spMkLst>
            <pc:docMk/>
            <pc:sldMk cId="2420186529" sldId="261"/>
            <ac:spMk id="35" creationId="{BC4C4868-CB8F-4AF9-9CDB-8108F2C19B67}"/>
          </ac:spMkLst>
        </pc:spChg>
        <pc:spChg chg="add del">
          <ac:chgData name="Conroy, Kimberly J." userId="5d0bfce3-9247-4042-8ca7-1ac28a70a8ee" providerId="ADAL" clId="{51D2E522-5639-444F-BC7C-7498E0645EB6}" dt="2025-01-14T19:28:44.125" v="211" actId="26606"/>
          <ac:spMkLst>
            <pc:docMk/>
            <pc:sldMk cId="2420186529" sldId="261"/>
            <ac:spMk id="36" creationId="{375E0459-6403-40CD-989D-56A4407CA12E}"/>
          </ac:spMkLst>
        </pc:spChg>
        <pc:spChg chg="add del">
          <ac:chgData name="Conroy, Kimberly J." userId="5d0bfce3-9247-4042-8ca7-1ac28a70a8ee" providerId="ADAL" clId="{51D2E522-5639-444F-BC7C-7498E0645EB6}" dt="2025-01-14T19:28:44.125" v="211" actId="26606"/>
          <ac:spMkLst>
            <pc:docMk/>
            <pc:sldMk cId="2420186529" sldId="261"/>
            <ac:spMk id="37" creationId="{53E5B1A8-3AC9-4BD1-9BBC-78CA94F2D1BA}"/>
          </ac:spMkLst>
        </pc:spChg>
        <pc:spChg chg="add del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39" creationId="{12609869-9E80-471B-A487-A53288E0E791}"/>
          </ac:spMkLst>
        </pc:spChg>
        <pc:spChg chg="add del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40" creationId="{7004738A-9D34-43E8-97D2-CA0EED4F8BE0}"/>
          </ac:spMkLst>
        </pc:spChg>
        <pc:spChg chg="add del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41" creationId="{B8B8D07F-F13E-443E-BA68-2D26672D76B9}"/>
          </ac:spMkLst>
        </pc:spChg>
        <pc:spChg chg="add del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42" creationId="{2813A4FA-24A5-41ED-A534-3807D1B2F344}"/>
          </ac:spMkLst>
        </pc:spChg>
        <pc:spChg chg="add del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43" creationId="{C3944F27-CA70-4E84-A51A-E6BF89558979}"/>
          </ac:spMkLst>
        </pc:spChg>
        <pc:spChg chg="add del">
          <ac:chgData name="Conroy, Kimberly J." userId="5d0bfce3-9247-4042-8ca7-1ac28a70a8ee" providerId="ADAL" clId="{51D2E522-5639-444F-BC7C-7498E0645EB6}" dt="2025-01-14T19:30:37.308" v="224" actId="26606"/>
          <ac:spMkLst>
            <pc:docMk/>
            <pc:sldMk cId="2420186529" sldId="261"/>
            <ac:spMk id="48" creationId="{C4285719-470E-454C-AF62-8323075F1F5B}"/>
          </ac:spMkLst>
        </pc:spChg>
        <pc:spChg chg="add del">
          <ac:chgData name="Conroy, Kimberly J." userId="5d0bfce3-9247-4042-8ca7-1ac28a70a8ee" providerId="ADAL" clId="{51D2E522-5639-444F-BC7C-7498E0645EB6}" dt="2025-01-14T19:30:37.308" v="224" actId="26606"/>
          <ac:spMkLst>
            <pc:docMk/>
            <pc:sldMk cId="2420186529" sldId="261"/>
            <ac:spMk id="50" creationId="{CD9FE4EF-C4D8-49A0-B2FF-81D8DB7D8A24}"/>
          </ac:spMkLst>
        </pc:spChg>
        <pc:spChg chg="add del">
          <ac:chgData name="Conroy, Kimberly J." userId="5d0bfce3-9247-4042-8ca7-1ac28a70a8ee" providerId="ADAL" clId="{51D2E522-5639-444F-BC7C-7498E0645EB6}" dt="2025-01-14T19:30:37.308" v="224" actId="26606"/>
          <ac:spMkLst>
            <pc:docMk/>
            <pc:sldMk cId="2420186529" sldId="261"/>
            <ac:spMk id="52" creationId="{4300840D-0A0B-4512-BACA-B439D5B9C57C}"/>
          </ac:spMkLst>
        </pc:spChg>
        <pc:spChg chg="add del">
          <ac:chgData name="Conroy, Kimberly J." userId="5d0bfce3-9247-4042-8ca7-1ac28a70a8ee" providerId="ADAL" clId="{51D2E522-5639-444F-BC7C-7498E0645EB6}" dt="2025-01-14T19:30:37.308" v="224" actId="26606"/>
          <ac:spMkLst>
            <pc:docMk/>
            <pc:sldMk cId="2420186529" sldId="261"/>
            <ac:spMk id="54" creationId="{D2B78728-A580-49A7-84F9-6EF6F583ADE0}"/>
          </ac:spMkLst>
        </pc:spChg>
        <pc:spChg chg="add del">
          <ac:chgData name="Conroy, Kimberly J." userId="5d0bfce3-9247-4042-8ca7-1ac28a70a8ee" providerId="ADAL" clId="{51D2E522-5639-444F-BC7C-7498E0645EB6}" dt="2025-01-14T19:30:37.308" v="224" actId="26606"/>
          <ac:spMkLst>
            <pc:docMk/>
            <pc:sldMk cId="2420186529" sldId="261"/>
            <ac:spMk id="56" creationId="{38FAA1A1-D861-433F-88FA-1E9D6FD31D11}"/>
          </ac:spMkLst>
        </pc:spChg>
        <pc:spChg chg="add del">
          <ac:chgData name="Conroy, Kimberly J." userId="5d0bfce3-9247-4042-8ca7-1ac28a70a8ee" providerId="ADAL" clId="{51D2E522-5639-444F-BC7C-7498E0645EB6}" dt="2025-01-14T19:30:37.308" v="224" actId="26606"/>
          <ac:spMkLst>
            <pc:docMk/>
            <pc:sldMk cId="2420186529" sldId="261"/>
            <ac:spMk id="58" creationId="{8D71EDA1-87BF-4D5D-AB79-F346FD19278A}"/>
          </ac:spMkLst>
        </pc:spChg>
        <pc:spChg chg="add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60" creationId="{2596F992-698C-48C0-9D89-70DA4CE927EF}"/>
          </ac:spMkLst>
        </pc:spChg>
        <pc:spChg chg="add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61" creationId="{E7BFF8DC-0AE7-4AD2-9B28-2E5F26D62C30}"/>
          </ac:spMkLst>
        </pc:spChg>
        <pc:spChg chg="add">
          <ac:chgData name="Conroy, Kimberly J." userId="5d0bfce3-9247-4042-8ca7-1ac28a70a8ee" providerId="ADAL" clId="{51D2E522-5639-444F-BC7C-7498E0645EB6}" dt="2025-01-14T19:30:37.334" v="225" actId="26606"/>
          <ac:spMkLst>
            <pc:docMk/>
            <pc:sldMk cId="2420186529" sldId="261"/>
            <ac:spMk id="62" creationId="{7E0162AD-C6E5-4BF8-A453-76ADB36877D3}"/>
          </ac:spMkLst>
        </pc:spChg>
        <pc:picChg chg="add del mod ord">
          <ac:chgData name="Conroy, Kimberly J." userId="5d0bfce3-9247-4042-8ca7-1ac28a70a8ee" providerId="ADAL" clId="{51D2E522-5639-444F-BC7C-7498E0645EB6}" dt="2025-01-14T19:30:03.491" v="219" actId="478"/>
          <ac:picMkLst>
            <pc:docMk/>
            <pc:sldMk cId="2420186529" sldId="261"/>
            <ac:picMk id="2" creationId="{9E94F79B-754E-64D3-80C9-2F733E98745F}"/>
          </ac:picMkLst>
        </pc:picChg>
        <pc:picChg chg="add mod">
          <ac:chgData name="Conroy, Kimberly J." userId="5d0bfce3-9247-4042-8ca7-1ac28a70a8ee" providerId="ADAL" clId="{51D2E522-5639-444F-BC7C-7498E0645EB6}" dt="2025-01-14T19:30:37.334" v="225" actId="26606"/>
          <ac:picMkLst>
            <pc:docMk/>
            <pc:sldMk cId="2420186529" sldId="261"/>
            <ac:picMk id="4" creationId="{EE49E49C-7066-A01E-1CE0-0ECAA911E92A}"/>
          </ac:picMkLst>
        </pc:picChg>
        <pc:picChg chg="del">
          <ac:chgData name="Conroy, Kimberly J." userId="5d0bfce3-9247-4042-8ca7-1ac28a70a8ee" providerId="ADAL" clId="{51D2E522-5639-444F-BC7C-7498E0645EB6}" dt="2025-01-14T19:27:01.968" v="200" actId="478"/>
          <ac:picMkLst>
            <pc:docMk/>
            <pc:sldMk cId="2420186529" sldId="261"/>
            <ac:picMk id="5" creationId="{03FDBC75-6E3E-8C92-FCA9-7B815D875087}"/>
          </ac:picMkLst>
        </pc:picChg>
      </pc:sldChg>
      <pc:sldChg chg="addSp delSp modSp mod delAnim modAnim">
        <pc:chgData name="Conroy, Kimberly J." userId="5d0bfce3-9247-4042-8ca7-1ac28a70a8ee" providerId="ADAL" clId="{51D2E522-5639-444F-BC7C-7498E0645EB6}" dt="2025-01-14T22:18:00.885" v="407" actId="478"/>
        <pc:sldMkLst>
          <pc:docMk/>
          <pc:sldMk cId="3135168311" sldId="262"/>
        </pc:sldMkLst>
        <pc:spChg chg="add mod">
          <ac:chgData name="Conroy, Kimberly J." userId="5d0bfce3-9247-4042-8ca7-1ac28a70a8ee" providerId="ADAL" clId="{51D2E522-5639-444F-BC7C-7498E0645EB6}" dt="2025-01-14T21:38:23.092" v="375" actId="14100"/>
          <ac:spMkLst>
            <pc:docMk/>
            <pc:sldMk cId="3135168311" sldId="262"/>
            <ac:spMk id="4" creationId="{37E86065-6B59-BE95-015E-C2A035F6EE5E}"/>
          </ac:spMkLst>
        </pc:spChg>
        <pc:spChg chg="mod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6" creationId="{60EF276B-392D-10E8-A6C1-5DB1AB034EB9}"/>
          </ac:spMkLst>
        </pc:spChg>
        <pc:spChg chg="add mod">
          <ac:chgData name="Conroy, Kimberly J." userId="5d0bfce3-9247-4042-8ca7-1ac28a70a8ee" providerId="ADAL" clId="{51D2E522-5639-444F-BC7C-7498E0645EB6}" dt="2025-01-14T21:37:00.816" v="322"/>
          <ac:spMkLst>
            <pc:docMk/>
            <pc:sldMk cId="3135168311" sldId="262"/>
            <ac:spMk id="7" creationId="{A714DCFA-CC5D-2372-511D-37628D2866A6}"/>
          </ac:spMkLst>
        </pc:spChg>
        <pc:spChg chg="del">
          <ac:chgData name="Conroy, Kimberly J." userId="5d0bfce3-9247-4042-8ca7-1ac28a70a8ee" providerId="ADAL" clId="{51D2E522-5639-444F-BC7C-7498E0645EB6}" dt="2025-01-14T20:01:23.741" v="315" actId="478"/>
          <ac:spMkLst>
            <pc:docMk/>
            <pc:sldMk cId="3135168311" sldId="262"/>
            <ac:spMk id="8" creationId="{5A057EBB-B8BA-AB49-F1A0-916C30640DAA}"/>
          </ac:spMkLst>
        </pc:spChg>
        <pc:spChg chg="add mod">
          <ac:chgData name="Conroy, Kimberly J." userId="5d0bfce3-9247-4042-8ca7-1ac28a70a8ee" providerId="ADAL" clId="{51D2E522-5639-444F-BC7C-7498E0645EB6}" dt="2025-01-14T21:38:48.667" v="379" actId="14100"/>
          <ac:spMkLst>
            <pc:docMk/>
            <pc:sldMk cId="3135168311" sldId="262"/>
            <ac:spMk id="9" creationId="{B2153D1B-AEBD-8A8D-C675-79A19B31A471}"/>
          </ac:spMkLst>
        </pc:spChg>
        <pc:spChg chg="del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10" creationId="{AB8C311F-7253-4AED-9701-7FC0708C41C7}"/>
          </ac:spMkLst>
        </pc:spChg>
        <pc:spChg chg="del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12" creationId="{E2384209-CB15-4CDF-9D31-C44FD9A3F20D}"/>
          </ac:spMkLst>
        </pc:spChg>
        <pc:spChg chg="del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14" creationId="{2633B3B5-CC90-43F0-8714-D31D1F3F0209}"/>
          </ac:spMkLst>
        </pc:spChg>
        <pc:spChg chg="del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16" creationId="{A8D57A06-A426-446D-B02C-A2DC6B62E45E}"/>
          </ac:spMkLst>
        </pc:spChg>
        <pc:spChg chg="del">
          <ac:chgData name="Conroy, Kimberly J." userId="5d0bfce3-9247-4042-8ca7-1ac28a70a8ee" providerId="ADAL" clId="{51D2E522-5639-444F-BC7C-7498E0645EB6}" dt="2025-01-14T20:01:18.312" v="314" actId="478"/>
          <ac:spMkLst>
            <pc:docMk/>
            <pc:sldMk cId="3135168311" sldId="262"/>
            <ac:spMk id="18" creationId="{0F1FE872-B838-813F-F024-2CE8824C0556}"/>
          </ac:spMkLst>
        </pc:spChg>
        <pc:spChg chg="del">
          <ac:chgData name="Conroy, Kimberly J." userId="5d0bfce3-9247-4042-8ca7-1ac28a70a8ee" providerId="ADAL" clId="{51D2E522-5639-444F-BC7C-7498E0645EB6}" dt="2025-01-14T20:01:15.064" v="313" actId="478"/>
          <ac:spMkLst>
            <pc:docMk/>
            <pc:sldMk cId="3135168311" sldId="262"/>
            <ac:spMk id="19" creationId="{A8A01504-9C8D-C200-B233-D26E32D9320A}"/>
          </ac:spMkLst>
        </pc:spChg>
        <pc:spChg chg="del">
          <ac:chgData name="Conroy, Kimberly J." userId="5d0bfce3-9247-4042-8ca7-1ac28a70a8ee" providerId="ADAL" clId="{51D2E522-5639-444F-BC7C-7498E0645EB6}" dt="2025-01-14T20:01:27.048" v="316" actId="478"/>
          <ac:spMkLst>
            <pc:docMk/>
            <pc:sldMk cId="3135168311" sldId="262"/>
            <ac:spMk id="21" creationId="{34E47681-21C7-153A-A496-851B275672AE}"/>
          </ac:spMkLst>
        </pc:spChg>
        <pc:spChg chg="del">
          <ac:chgData name="Conroy, Kimberly J." userId="5d0bfce3-9247-4042-8ca7-1ac28a70a8ee" providerId="ADAL" clId="{51D2E522-5639-444F-BC7C-7498E0645EB6}" dt="2025-01-14T20:01:30.281" v="317" actId="478"/>
          <ac:spMkLst>
            <pc:docMk/>
            <pc:sldMk cId="3135168311" sldId="262"/>
            <ac:spMk id="22" creationId="{7FAD9172-8709-9350-73AC-55E12D40C1A5}"/>
          </ac:spMkLst>
        </pc:spChg>
        <pc:spChg chg="add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23" creationId="{91E5A9A7-95C6-4F4F-B00E-C82E07FE62EF}"/>
          </ac:spMkLst>
        </pc:spChg>
        <pc:spChg chg="add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24" creationId="{A8384FB5-9ADC-4DDC-881B-597D56F5B15D}"/>
          </ac:spMkLst>
        </pc:spChg>
        <pc:spChg chg="add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25" creationId="{D07DD2DE-F619-49DD-B5E7-03A290FF4ED1}"/>
          </ac:spMkLst>
        </pc:spChg>
        <pc:spChg chg="add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27" creationId="{85149191-5F60-4A28-AAFF-039F96B0F3EC}"/>
          </ac:spMkLst>
        </pc:spChg>
        <pc:spChg chg="add">
          <ac:chgData name="Conroy, Kimberly J." userId="5d0bfce3-9247-4042-8ca7-1ac28a70a8ee" providerId="ADAL" clId="{51D2E522-5639-444F-BC7C-7498E0645EB6}" dt="2025-01-14T21:37:48.460" v="324" actId="26606"/>
          <ac:spMkLst>
            <pc:docMk/>
            <pc:sldMk cId="3135168311" sldId="262"/>
            <ac:spMk id="29" creationId="{F8260ED5-17F7-4158-B241-D51DD4CF1B7E}"/>
          </ac:spMkLst>
        </pc:spChg>
        <pc:picChg chg="add del mod ord">
          <ac:chgData name="Conroy, Kimberly J." userId="5d0bfce3-9247-4042-8ca7-1ac28a70a8ee" providerId="ADAL" clId="{51D2E522-5639-444F-BC7C-7498E0645EB6}" dt="2025-01-14T22:18:00.885" v="407" actId="478"/>
          <ac:picMkLst>
            <pc:docMk/>
            <pc:sldMk cId="3135168311" sldId="262"/>
            <ac:picMk id="3" creationId="{C0C7B14F-6BAA-EF2A-2FF2-CADAB80A0496}"/>
          </ac:picMkLst>
        </pc:picChg>
        <pc:picChg chg="del">
          <ac:chgData name="Conroy, Kimberly J." userId="5d0bfce3-9247-4042-8ca7-1ac28a70a8ee" providerId="ADAL" clId="{51D2E522-5639-444F-BC7C-7498E0645EB6}" dt="2025-01-14T20:01:06.557" v="310" actId="478"/>
          <ac:picMkLst>
            <pc:docMk/>
            <pc:sldMk cId="3135168311" sldId="262"/>
            <ac:picMk id="5" creationId="{AF5BBC00-31F4-6B2B-22EF-6B306E6E56ED}"/>
          </ac:picMkLst>
        </pc:picChg>
        <pc:picChg chg="del">
          <ac:chgData name="Conroy, Kimberly J." userId="5d0bfce3-9247-4042-8ca7-1ac28a70a8ee" providerId="ADAL" clId="{51D2E522-5639-444F-BC7C-7498E0645EB6}" dt="2025-01-14T20:01:09.052" v="311" actId="478"/>
          <ac:picMkLst>
            <pc:docMk/>
            <pc:sldMk cId="3135168311" sldId="262"/>
            <ac:picMk id="13" creationId="{4344EEEA-F039-F941-0F39-59CF17FE102B}"/>
          </ac:picMkLst>
        </pc:picChg>
        <pc:picChg chg="add del mod">
          <ac:chgData name="Conroy, Kimberly J." userId="5d0bfce3-9247-4042-8ca7-1ac28a70a8ee" providerId="ADAL" clId="{51D2E522-5639-444F-BC7C-7498E0645EB6}" dt="2025-01-14T22:17:58.777" v="406" actId="22"/>
          <ac:picMkLst>
            <pc:docMk/>
            <pc:sldMk cId="3135168311" sldId="262"/>
            <ac:picMk id="15" creationId="{901FD144-13BC-942C-1095-F8F5F2CA6137}"/>
          </ac:picMkLst>
        </pc:picChg>
        <pc:picChg chg="del">
          <ac:chgData name="Conroy, Kimberly J." userId="5d0bfce3-9247-4042-8ca7-1ac28a70a8ee" providerId="ADAL" clId="{51D2E522-5639-444F-BC7C-7498E0645EB6}" dt="2025-01-14T20:01:12.289" v="312" actId="478"/>
          <ac:picMkLst>
            <pc:docMk/>
            <pc:sldMk cId="3135168311" sldId="262"/>
            <ac:picMk id="17" creationId="{8F937BEC-2B72-ED33-2AC3-12CE998C226F}"/>
          </ac:picMkLst>
        </pc:picChg>
      </pc:sldChg>
      <pc:sldChg chg="del">
        <pc:chgData name="Conroy, Kimberly J." userId="5d0bfce3-9247-4042-8ca7-1ac28a70a8ee" providerId="ADAL" clId="{51D2E522-5639-444F-BC7C-7498E0645EB6}" dt="2025-01-14T22:49:02.128" v="892" actId="2696"/>
        <pc:sldMkLst>
          <pc:docMk/>
          <pc:sldMk cId="2585445689" sldId="263"/>
        </pc:sldMkLst>
      </pc:sldChg>
      <pc:sldChg chg="del">
        <pc:chgData name="Conroy, Kimberly J." userId="5d0bfce3-9247-4042-8ca7-1ac28a70a8ee" providerId="ADAL" clId="{51D2E522-5639-444F-BC7C-7498E0645EB6}" dt="2025-01-14T22:49:06.391" v="893" actId="2696"/>
        <pc:sldMkLst>
          <pc:docMk/>
          <pc:sldMk cId="1822628396" sldId="264"/>
        </pc:sldMkLst>
      </pc:sldChg>
      <pc:sldChg chg="del">
        <pc:chgData name="Conroy, Kimberly J." userId="5d0bfce3-9247-4042-8ca7-1ac28a70a8ee" providerId="ADAL" clId="{51D2E522-5639-444F-BC7C-7498E0645EB6}" dt="2025-01-14T22:49:11.962" v="894" actId="2696"/>
        <pc:sldMkLst>
          <pc:docMk/>
          <pc:sldMk cId="3437375165" sldId="265"/>
        </pc:sldMkLst>
      </pc:sldChg>
      <pc:sldChg chg="modSp mod">
        <pc:chgData name="Conroy, Kimberly J." userId="5d0bfce3-9247-4042-8ca7-1ac28a70a8ee" providerId="ADAL" clId="{51D2E522-5639-444F-BC7C-7498E0645EB6}" dt="2025-01-14T19:23:17.574" v="199" actId="14100"/>
        <pc:sldMkLst>
          <pc:docMk/>
          <pc:sldMk cId="1551018953" sldId="266"/>
        </pc:sldMkLst>
        <pc:spChg chg="mod">
          <ac:chgData name="Conroy, Kimberly J." userId="5d0bfce3-9247-4042-8ca7-1ac28a70a8ee" providerId="ADAL" clId="{51D2E522-5639-444F-BC7C-7498E0645EB6}" dt="2025-01-14T16:11:01.506" v="70" actId="20577"/>
          <ac:spMkLst>
            <pc:docMk/>
            <pc:sldMk cId="1551018953" sldId="266"/>
            <ac:spMk id="6" creationId="{60EF276B-392D-10E8-A6C1-5DB1AB034EB9}"/>
          </ac:spMkLst>
        </pc:spChg>
        <pc:spChg chg="mod">
          <ac:chgData name="Conroy, Kimberly J." userId="5d0bfce3-9247-4042-8ca7-1ac28a70a8ee" providerId="ADAL" clId="{51D2E522-5639-444F-BC7C-7498E0645EB6}" dt="2025-01-14T19:23:11.907" v="198" actId="14100"/>
          <ac:spMkLst>
            <pc:docMk/>
            <pc:sldMk cId="1551018953" sldId="266"/>
            <ac:spMk id="7" creationId="{859E4AFF-5BF0-C9E0-F435-13646839CDD3}"/>
          </ac:spMkLst>
        </pc:spChg>
        <pc:spChg chg="mod">
          <ac:chgData name="Conroy, Kimberly J." userId="5d0bfce3-9247-4042-8ca7-1ac28a70a8ee" providerId="ADAL" clId="{51D2E522-5639-444F-BC7C-7498E0645EB6}" dt="2025-01-14T19:23:17.574" v="199" actId="14100"/>
          <ac:spMkLst>
            <pc:docMk/>
            <pc:sldMk cId="1551018953" sldId="266"/>
            <ac:spMk id="8" creationId="{4D73B03F-EB1B-B3C8-CAAD-8ABF4907DB6A}"/>
          </ac:spMkLst>
        </pc:spChg>
        <pc:spChg chg="mod">
          <ac:chgData name="Conroy, Kimberly J." userId="5d0bfce3-9247-4042-8ca7-1ac28a70a8ee" providerId="ADAL" clId="{51D2E522-5639-444F-BC7C-7498E0645EB6}" dt="2025-01-14T16:10:44.568" v="50" actId="1038"/>
          <ac:spMkLst>
            <pc:docMk/>
            <pc:sldMk cId="1551018953" sldId="266"/>
            <ac:spMk id="13" creationId="{66489C11-3F67-3279-1C62-785EE6CA3EA7}"/>
          </ac:spMkLst>
        </pc:spChg>
        <pc:spChg chg="mod">
          <ac:chgData name="Conroy, Kimberly J." userId="5d0bfce3-9247-4042-8ca7-1ac28a70a8ee" providerId="ADAL" clId="{51D2E522-5639-444F-BC7C-7498E0645EB6}" dt="2025-01-14T19:23:04.384" v="197" actId="1076"/>
          <ac:spMkLst>
            <pc:docMk/>
            <pc:sldMk cId="1551018953" sldId="266"/>
            <ac:spMk id="15" creationId="{4C1CAC3A-B536-DFB1-532D-F3CD69C67A8F}"/>
          </ac:spMkLst>
        </pc:spChg>
        <pc:picChg chg="mod">
          <ac:chgData name="Conroy, Kimberly J." userId="5d0bfce3-9247-4042-8ca7-1ac28a70a8ee" providerId="ADAL" clId="{51D2E522-5639-444F-BC7C-7498E0645EB6}" dt="2025-01-14T19:22:56.718" v="196" actId="1076"/>
          <ac:picMkLst>
            <pc:docMk/>
            <pc:sldMk cId="1551018953" sldId="266"/>
            <ac:picMk id="11" creationId="{7D81E7B0-02ED-AB81-1A7C-DAD14593152D}"/>
          </ac:picMkLst>
        </pc:picChg>
      </pc:sldChg>
      <pc:sldChg chg="del">
        <pc:chgData name="Conroy, Kimberly J." userId="5d0bfce3-9247-4042-8ca7-1ac28a70a8ee" providerId="ADAL" clId="{51D2E522-5639-444F-BC7C-7498E0645EB6}" dt="2025-01-14T22:49:18.451" v="895" actId="2696"/>
        <pc:sldMkLst>
          <pc:docMk/>
          <pc:sldMk cId="4209898296" sldId="269"/>
        </pc:sldMkLst>
      </pc:sldChg>
      <pc:sldChg chg="del">
        <pc:chgData name="Conroy, Kimberly J." userId="5d0bfce3-9247-4042-8ca7-1ac28a70a8ee" providerId="ADAL" clId="{51D2E522-5639-444F-BC7C-7498E0645EB6}" dt="2025-01-14T22:49:22.896" v="896" actId="2696"/>
        <pc:sldMkLst>
          <pc:docMk/>
          <pc:sldMk cId="804210409" sldId="270"/>
        </pc:sldMkLst>
      </pc:sldChg>
      <pc:sldChg chg="del">
        <pc:chgData name="Conroy, Kimberly J." userId="5d0bfce3-9247-4042-8ca7-1ac28a70a8ee" providerId="ADAL" clId="{51D2E522-5639-444F-BC7C-7498E0645EB6}" dt="2025-01-14T22:49:33.773" v="897" actId="2696"/>
        <pc:sldMkLst>
          <pc:docMk/>
          <pc:sldMk cId="3926159695" sldId="271"/>
        </pc:sldMkLst>
      </pc:sldChg>
      <pc:sldChg chg="del">
        <pc:chgData name="Conroy, Kimberly J." userId="5d0bfce3-9247-4042-8ca7-1ac28a70a8ee" providerId="ADAL" clId="{51D2E522-5639-444F-BC7C-7498E0645EB6}" dt="2025-01-14T22:49:42.094" v="898" actId="2696"/>
        <pc:sldMkLst>
          <pc:docMk/>
          <pc:sldMk cId="419617039" sldId="272"/>
        </pc:sldMkLst>
      </pc:sldChg>
      <pc:sldChg chg="del">
        <pc:chgData name="Conroy, Kimberly J." userId="5d0bfce3-9247-4042-8ca7-1ac28a70a8ee" providerId="ADAL" clId="{51D2E522-5639-444F-BC7C-7498E0645EB6}" dt="2025-01-14T22:50:22.778" v="900" actId="2696"/>
        <pc:sldMkLst>
          <pc:docMk/>
          <pc:sldMk cId="2846046822" sldId="273"/>
        </pc:sldMkLst>
      </pc:sldChg>
      <pc:sldChg chg="del">
        <pc:chgData name="Conroy, Kimberly J." userId="5d0bfce3-9247-4042-8ca7-1ac28a70a8ee" providerId="ADAL" clId="{51D2E522-5639-444F-BC7C-7498E0645EB6}" dt="2025-01-14T22:49:59.274" v="899" actId="2696"/>
        <pc:sldMkLst>
          <pc:docMk/>
          <pc:sldMk cId="364875387" sldId="274"/>
        </pc:sldMkLst>
      </pc:sldChg>
      <pc:sldChg chg="del">
        <pc:chgData name="Conroy, Kimberly J." userId="5d0bfce3-9247-4042-8ca7-1ac28a70a8ee" providerId="ADAL" clId="{51D2E522-5639-444F-BC7C-7498E0645EB6}" dt="2025-01-14T22:49:59.274" v="899" actId="2696"/>
        <pc:sldMkLst>
          <pc:docMk/>
          <pc:sldMk cId="1847192589" sldId="275"/>
        </pc:sldMkLst>
      </pc:sldChg>
      <pc:sldChg chg="del">
        <pc:chgData name="Conroy, Kimberly J." userId="5d0bfce3-9247-4042-8ca7-1ac28a70a8ee" providerId="ADAL" clId="{51D2E522-5639-444F-BC7C-7498E0645EB6}" dt="2025-01-14T22:50:31.689" v="901" actId="2696"/>
        <pc:sldMkLst>
          <pc:docMk/>
          <pc:sldMk cId="1394632847" sldId="276"/>
        </pc:sldMkLst>
      </pc:sldChg>
      <pc:sldChg chg="addSp delSp modSp add del mod">
        <pc:chgData name="Conroy, Kimberly J." userId="5d0bfce3-9247-4042-8ca7-1ac28a70a8ee" providerId="ADAL" clId="{51D2E522-5639-444F-BC7C-7498E0645EB6}" dt="2025-01-15T14:16:39.833" v="1071"/>
        <pc:sldMkLst>
          <pc:docMk/>
          <pc:sldMk cId="3239865070" sldId="277"/>
        </pc:sldMkLst>
        <pc:spChg chg="mod">
          <ac:chgData name="Conroy, Kimberly J." userId="5d0bfce3-9247-4042-8ca7-1ac28a70a8ee" providerId="ADAL" clId="{51D2E522-5639-444F-BC7C-7498E0645EB6}" dt="2025-01-15T14:16:39.833" v="1071"/>
          <ac:spMkLst>
            <pc:docMk/>
            <pc:sldMk cId="3239865070" sldId="277"/>
            <ac:spMk id="6" creationId="{60EF276B-392D-10E8-A6C1-5DB1AB034EB9}"/>
          </ac:spMkLst>
        </pc:spChg>
        <pc:spChg chg="del">
          <ac:chgData name="Conroy, Kimberly J." userId="5d0bfce3-9247-4042-8ca7-1ac28a70a8ee" providerId="ADAL" clId="{51D2E522-5639-444F-BC7C-7498E0645EB6}" dt="2025-01-15T14:15:12.347" v="927" actId="478"/>
          <ac:spMkLst>
            <pc:docMk/>
            <pc:sldMk cId="3239865070" sldId="277"/>
            <ac:spMk id="14" creationId="{35514361-B84C-3C31-FB5D-B1E76AE69771}"/>
          </ac:spMkLst>
        </pc:spChg>
        <pc:spChg chg="mod">
          <ac:chgData name="Conroy, Kimberly J." userId="5d0bfce3-9247-4042-8ca7-1ac28a70a8ee" providerId="ADAL" clId="{51D2E522-5639-444F-BC7C-7498E0645EB6}" dt="2025-01-15T14:15:42.644" v="1046" actId="1076"/>
          <ac:spMkLst>
            <pc:docMk/>
            <pc:sldMk cId="3239865070" sldId="277"/>
            <ac:spMk id="16" creationId="{E44089B6-5F52-8C94-77DD-F4BEDF902FE4}"/>
          </ac:spMkLst>
        </pc:spChg>
        <pc:spChg chg="mod ord">
          <ac:chgData name="Conroy, Kimberly J." userId="5d0bfce3-9247-4042-8ca7-1ac28a70a8ee" providerId="ADAL" clId="{51D2E522-5639-444F-BC7C-7498E0645EB6}" dt="2025-01-15T14:15:36.778" v="1045" actId="1037"/>
          <ac:spMkLst>
            <pc:docMk/>
            <pc:sldMk cId="3239865070" sldId="277"/>
            <ac:spMk id="17" creationId="{855DA2B5-E698-CF79-0FE3-DBE564B9A0A7}"/>
          </ac:spMkLst>
        </pc:spChg>
        <pc:picChg chg="del">
          <ac:chgData name="Conroy, Kimberly J." userId="5d0bfce3-9247-4042-8ca7-1ac28a70a8ee" providerId="ADAL" clId="{51D2E522-5639-444F-BC7C-7498E0645EB6}" dt="2025-01-15T14:14:43.025" v="920" actId="478"/>
          <ac:picMkLst>
            <pc:docMk/>
            <pc:sldMk cId="3239865070" sldId="277"/>
            <ac:picMk id="3" creationId="{9F5F7AB8-1E7F-FA5F-FBDA-2FEEFD72F4F1}"/>
          </ac:picMkLst>
        </pc:picChg>
        <pc:picChg chg="add mod">
          <ac:chgData name="Conroy, Kimberly J." userId="5d0bfce3-9247-4042-8ca7-1ac28a70a8ee" providerId="ADAL" clId="{51D2E522-5639-444F-BC7C-7498E0645EB6}" dt="2025-01-15T14:15:03.956" v="926" actId="14100"/>
          <ac:picMkLst>
            <pc:docMk/>
            <pc:sldMk cId="3239865070" sldId="277"/>
            <ac:picMk id="4" creationId="{85A8F235-1F97-91A6-EC35-7C97558527F9}"/>
          </ac:picMkLst>
        </pc:picChg>
      </pc:sldChg>
      <pc:sldChg chg="modSp mod">
        <pc:chgData name="Conroy, Kimberly J." userId="5d0bfce3-9247-4042-8ca7-1ac28a70a8ee" providerId="ADAL" clId="{51D2E522-5639-444F-BC7C-7498E0645EB6}" dt="2025-01-15T14:16:33.477" v="1070"/>
        <pc:sldMkLst>
          <pc:docMk/>
          <pc:sldMk cId="780525386" sldId="278"/>
        </pc:sldMkLst>
        <pc:spChg chg="mod">
          <ac:chgData name="Conroy, Kimberly J." userId="5d0bfce3-9247-4042-8ca7-1ac28a70a8ee" providerId="ADAL" clId="{51D2E522-5639-444F-BC7C-7498E0645EB6}" dt="2025-01-15T14:16:33.477" v="1070"/>
          <ac:spMkLst>
            <pc:docMk/>
            <pc:sldMk cId="780525386" sldId="278"/>
            <ac:spMk id="6" creationId="{60EF276B-392D-10E8-A6C1-5DB1AB034EB9}"/>
          </ac:spMkLst>
        </pc:spChg>
      </pc:sldChg>
      <pc:sldChg chg="modSp mod">
        <pc:chgData name="Conroy, Kimberly J." userId="5d0bfce3-9247-4042-8ca7-1ac28a70a8ee" providerId="ADAL" clId="{51D2E522-5639-444F-BC7C-7498E0645EB6}" dt="2025-01-15T14:16:21.480" v="1069" actId="20577"/>
        <pc:sldMkLst>
          <pc:docMk/>
          <pc:sldMk cId="1444732927" sldId="279"/>
        </pc:sldMkLst>
        <pc:spChg chg="mod">
          <ac:chgData name="Conroy, Kimberly J." userId="5d0bfce3-9247-4042-8ca7-1ac28a70a8ee" providerId="ADAL" clId="{51D2E522-5639-444F-BC7C-7498E0645EB6}" dt="2025-01-15T14:16:21.480" v="1069" actId="20577"/>
          <ac:spMkLst>
            <pc:docMk/>
            <pc:sldMk cId="1444732927" sldId="279"/>
            <ac:spMk id="6" creationId="{60EF276B-392D-10E8-A6C1-5DB1AB034EB9}"/>
          </ac:spMkLst>
        </pc:spChg>
      </pc:sldChg>
      <pc:sldChg chg="del">
        <pc:chgData name="Conroy, Kimberly J." userId="5d0bfce3-9247-4042-8ca7-1ac28a70a8ee" providerId="ADAL" clId="{51D2E522-5639-444F-BC7C-7498E0645EB6}" dt="2025-01-15T13:06:53.692" v="905" actId="2696"/>
        <pc:sldMkLst>
          <pc:docMk/>
          <pc:sldMk cId="2265482151" sldId="280"/>
        </pc:sldMkLst>
      </pc:sldChg>
      <pc:sldChg chg="addSp delSp modSp mod setBg delAnim delDesignElem">
        <pc:chgData name="Conroy, Kimberly J." userId="5d0bfce3-9247-4042-8ca7-1ac28a70a8ee" providerId="ADAL" clId="{51D2E522-5639-444F-BC7C-7498E0645EB6}" dt="2025-01-14T19:47:48.387" v="277" actId="20577"/>
        <pc:sldMkLst>
          <pc:docMk/>
          <pc:sldMk cId="1754383278" sldId="281"/>
        </pc:sldMkLst>
        <pc:spChg chg="add del mod">
          <ac:chgData name="Conroy, Kimberly J." userId="5d0bfce3-9247-4042-8ca7-1ac28a70a8ee" providerId="ADAL" clId="{51D2E522-5639-444F-BC7C-7498E0645EB6}" dt="2025-01-14T16:31:58.349" v="163" actId="21"/>
          <ac:spMkLst>
            <pc:docMk/>
            <pc:sldMk cId="1754383278" sldId="281"/>
            <ac:spMk id="3" creationId="{79B19AE1-33FC-6C8F-9615-B2CC20FB685A}"/>
          </ac:spMkLst>
        </pc:spChg>
        <pc:spChg chg="mod">
          <ac:chgData name="Conroy, Kimberly J." userId="5d0bfce3-9247-4042-8ca7-1ac28a70a8ee" providerId="ADAL" clId="{51D2E522-5639-444F-BC7C-7498E0645EB6}" dt="2025-01-14T19:47:48.387" v="277" actId="20577"/>
          <ac:spMkLst>
            <pc:docMk/>
            <pc:sldMk cId="1754383278" sldId="281"/>
            <ac:spMk id="6" creationId="{60EF276B-392D-10E8-A6C1-5DB1AB034EB9}"/>
          </ac:spMkLst>
        </pc:spChg>
        <pc:spChg chg="del">
          <ac:chgData name="Conroy, Kimberly J." userId="5d0bfce3-9247-4042-8ca7-1ac28a70a8ee" providerId="ADAL" clId="{51D2E522-5639-444F-BC7C-7498E0645EB6}" dt="2025-01-14T16:30:49.433" v="145" actId="21"/>
          <ac:spMkLst>
            <pc:docMk/>
            <pc:sldMk cId="1754383278" sldId="281"/>
            <ac:spMk id="13" creationId="{79B19AE1-33FC-6C8F-9615-B2CC20FB685A}"/>
          </ac:spMkLst>
        </pc:spChg>
        <pc:spChg chg="mod">
          <ac:chgData name="Conroy, Kimberly J." userId="5d0bfce3-9247-4042-8ca7-1ac28a70a8ee" providerId="ADAL" clId="{51D2E522-5639-444F-BC7C-7498E0645EB6}" dt="2025-01-14T19:43:46.205" v="246" actId="12"/>
          <ac:spMkLst>
            <pc:docMk/>
            <pc:sldMk cId="1754383278" sldId="281"/>
            <ac:spMk id="15" creationId="{031F26FB-90ED-8F2D-CFE9-A1B9CD7E18DA}"/>
          </ac:spMkLst>
        </pc:spChg>
        <pc:spChg chg="del">
          <ac:chgData name="Conroy, Kimberly J." userId="5d0bfce3-9247-4042-8ca7-1ac28a70a8ee" providerId="ADAL" clId="{51D2E522-5639-444F-BC7C-7498E0645EB6}" dt="2025-01-14T16:30:34.080" v="142" actId="478"/>
          <ac:spMkLst>
            <pc:docMk/>
            <pc:sldMk cId="1754383278" sldId="281"/>
            <ac:spMk id="17" creationId="{F047FD3A-18B9-974D-CE1B-4A7E0A3D3514}"/>
          </ac:spMkLst>
        </pc:spChg>
        <pc:spChg chg="add">
          <ac:chgData name="Conroy, Kimberly J." userId="5d0bfce3-9247-4042-8ca7-1ac28a70a8ee" providerId="ADAL" clId="{51D2E522-5639-444F-BC7C-7498E0645EB6}" dt="2025-01-14T16:31:06.629" v="149" actId="26606"/>
          <ac:spMkLst>
            <pc:docMk/>
            <pc:sldMk cId="1754383278" sldId="281"/>
            <ac:spMk id="18" creationId="{C4285719-470E-454C-AF62-8323075F1F5B}"/>
          </ac:spMkLst>
        </pc:spChg>
        <pc:spChg chg="del">
          <ac:chgData name="Conroy, Kimberly J." userId="5d0bfce3-9247-4042-8ca7-1ac28a70a8ee" providerId="ADAL" clId="{51D2E522-5639-444F-BC7C-7498E0645EB6}" dt="2025-01-14T16:30:31.078" v="141" actId="478"/>
          <ac:spMkLst>
            <pc:docMk/>
            <pc:sldMk cId="1754383278" sldId="281"/>
            <ac:spMk id="20" creationId="{F8E6E899-EAE9-8182-E15A-372581F80100}"/>
          </ac:spMkLst>
        </pc:spChg>
        <pc:spChg chg="del">
          <ac:chgData name="Conroy, Kimberly J." userId="5d0bfce3-9247-4042-8ca7-1ac28a70a8ee" providerId="ADAL" clId="{51D2E522-5639-444F-BC7C-7498E0645EB6}" dt="2025-01-14T16:30:36.853" v="143" actId="478"/>
          <ac:spMkLst>
            <pc:docMk/>
            <pc:sldMk cId="1754383278" sldId="281"/>
            <ac:spMk id="21" creationId="{C9A23B57-EF24-09B8-DDBE-9ADBC7BFEE48}"/>
          </ac:spMkLst>
        </pc:spChg>
        <pc:spChg chg="add">
          <ac:chgData name="Conroy, Kimberly J." userId="5d0bfce3-9247-4042-8ca7-1ac28a70a8ee" providerId="ADAL" clId="{51D2E522-5639-444F-BC7C-7498E0645EB6}" dt="2025-01-14T16:31:06.629" v="149" actId="26606"/>
          <ac:spMkLst>
            <pc:docMk/>
            <pc:sldMk cId="1754383278" sldId="281"/>
            <ac:spMk id="22" creationId="{CD9FE4EF-C4D8-49A0-B2FF-81D8DB7D8A24}"/>
          </ac:spMkLst>
        </pc:spChg>
        <pc:spChg chg="add">
          <ac:chgData name="Conroy, Kimberly J." userId="5d0bfce3-9247-4042-8ca7-1ac28a70a8ee" providerId="ADAL" clId="{51D2E522-5639-444F-BC7C-7498E0645EB6}" dt="2025-01-14T16:31:06.629" v="149" actId="26606"/>
          <ac:spMkLst>
            <pc:docMk/>
            <pc:sldMk cId="1754383278" sldId="281"/>
            <ac:spMk id="24" creationId="{4300840D-0A0B-4512-BACA-B439D5B9C57C}"/>
          </ac:spMkLst>
        </pc:spChg>
        <pc:spChg chg="add">
          <ac:chgData name="Conroy, Kimberly J." userId="5d0bfce3-9247-4042-8ca7-1ac28a70a8ee" providerId="ADAL" clId="{51D2E522-5639-444F-BC7C-7498E0645EB6}" dt="2025-01-14T16:31:06.629" v="149" actId="26606"/>
          <ac:spMkLst>
            <pc:docMk/>
            <pc:sldMk cId="1754383278" sldId="281"/>
            <ac:spMk id="26" creationId="{D2B78728-A580-49A7-84F9-6EF6F583ADE0}"/>
          </ac:spMkLst>
        </pc:spChg>
        <pc:spChg chg="add">
          <ac:chgData name="Conroy, Kimberly J." userId="5d0bfce3-9247-4042-8ca7-1ac28a70a8ee" providerId="ADAL" clId="{51D2E522-5639-444F-BC7C-7498E0645EB6}" dt="2025-01-14T16:31:06.629" v="149" actId="26606"/>
          <ac:spMkLst>
            <pc:docMk/>
            <pc:sldMk cId="1754383278" sldId="281"/>
            <ac:spMk id="28" creationId="{38FAA1A1-D861-433F-88FA-1E9D6FD31D11}"/>
          </ac:spMkLst>
        </pc:spChg>
        <pc:spChg chg="add">
          <ac:chgData name="Conroy, Kimberly J." userId="5d0bfce3-9247-4042-8ca7-1ac28a70a8ee" providerId="ADAL" clId="{51D2E522-5639-444F-BC7C-7498E0645EB6}" dt="2025-01-14T16:31:06.629" v="149" actId="26606"/>
          <ac:spMkLst>
            <pc:docMk/>
            <pc:sldMk cId="1754383278" sldId="281"/>
            <ac:spMk id="30" creationId="{8D71EDA1-87BF-4D5D-AB79-F346FD19278A}"/>
          </ac:spMkLst>
        </pc:spChg>
        <pc:picChg chg="mod">
          <ac:chgData name="Conroy, Kimberly J." userId="5d0bfce3-9247-4042-8ca7-1ac28a70a8ee" providerId="ADAL" clId="{51D2E522-5639-444F-BC7C-7498E0645EB6}" dt="2025-01-14T16:31:06.629" v="149" actId="26606"/>
          <ac:picMkLst>
            <pc:docMk/>
            <pc:sldMk cId="1754383278" sldId="281"/>
            <ac:picMk id="2" creationId="{4AC09505-8ECA-022D-DEA2-C10658263E18}"/>
          </ac:picMkLst>
        </pc:picChg>
        <pc:picChg chg="del">
          <ac:chgData name="Conroy, Kimberly J." userId="5d0bfce3-9247-4042-8ca7-1ac28a70a8ee" providerId="ADAL" clId="{51D2E522-5639-444F-BC7C-7498E0645EB6}" dt="2025-01-14T16:30:58.477" v="147" actId="478"/>
          <ac:picMkLst>
            <pc:docMk/>
            <pc:sldMk cId="1754383278" sldId="281"/>
            <ac:picMk id="11" creationId="{7CC42841-8413-B3F6-BE18-7F0DE85783F2}"/>
          </ac:picMkLst>
        </pc:picChg>
      </pc:sldChg>
      <pc:sldChg chg="addSp delSp modSp mod setBg delAnim delDesignElem">
        <pc:chgData name="Conroy, Kimberly J." userId="5d0bfce3-9247-4042-8ca7-1ac28a70a8ee" providerId="ADAL" clId="{51D2E522-5639-444F-BC7C-7498E0645EB6}" dt="2025-01-14T19:47:58.453" v="278"/>
        <pc:sldMkLst>
          <pc:docMk/>
          <pc:sldMk cId="1896879298" sldId="282"/>
        </pc:sldMkLst>
        <pc:spChg chg="add del">
          <ac:chgData name="Conroy, Kimberly J." userId="5d0bfce3-9247-4042-8ca7-1ac28a70a8ee" providerId="ADAL" clId="{51D2E522-5639-444F-BC7C-7498E0645EB6}" dt="2025-01-14T16:28:49.138" v="135" actId="21"/>
          <ac:spMkLst>
            <pc:docMk/>
            <pc:sldMk cId="1896879298" sldId="282"/>
            <ac:spMk id="2" creationId="{E544F6D9-714D-8D43-A07E-9894904CBD0E}"/>
          </ac:spMkLst>
        </pc:spChg>
        <pc:spChg chg="mod">
          <ac:chgData name="Conroy, Kimberly J." userId="5d0bfce3-9247-4042-8ca7-1ac28a70a8ee" providerId="ADAL" clId="{51D2E522-5639-444F-BC7C-7498E0645EB6}" dt="2025-01-14T19:47:58.453" v="278"/>
          <ac:spMkLst>
            <pc:docMk/>
            <pc:sldMk cId="1896879298" sldId="282"/>
            <ac:spMk id="6" creationId="{60EF276B-392D-10E8-A6C1-5DB1AB034EB9}"/>
          </ac:spMkLst>
        </pc:spChg>
        <pc:spChg chg="mod">
          <ac:chgData name="Conroy, Kimberly J." userId="5d0bfce3-9247-4042-8ca7-1ac28a70a8ee" providerId="ADAL" clId="{51D2E522-5639-444F-BC7C-7498E0645EB6}" dt="2025-01-14T19:44:01.120" v="247" actId="12"/>
          <ac:spMkLst>
            <pc:docMk/>
            <pc:sldMk cId="1896879298" sldId="282"/>
            <ac:spMk id="15" creationId="{031F26FB-90ED-8F2D-CFE9-A1B9CD7E18DA}"/>
          </ac:spMkLst>
        </pc:spChg>
        <pc:spChg chg="del">
          <ac:chgData name="Conroy, Kimberly J." userId="5d0bfce3-9247-4042-8ca7-1ac28a70a8ee" providerId="ADAL" clId="{51D2E522-5639-444F-BC7C-7498E0645EB6}" dt="2025-01-14T16:28:45.837" v="134" actId="478"/>
          <ac:spMkLst>
            <pc:docMk/>
            <pc:sldMk cId="1896879298" sldId="282"/>
            <ac:spMk id="17" creationId="{F047FD3A-18B9-974D-CE1B-4A7E0A3D3514}"/>
          </ac:spMkLst>
        </pc:spChg>
        <pc:spChg chg="add">
          <ac:chgData name="Conroy, Kimberly J." userId="5d0bfce3-9247-4042-8ca7-1ac28a70a8ee" providerId="ADAL" clId="{51D2E522-5639-444F-BC7C-7498E0645EB6}" dt="2025-01-14T16:28:54.420" v="136" actId="26606"/>
          <ac:spMkLst>
            <pc:docMk/>
            <pc:sldMk cId="1896879298" sldId="282"/>
            <ac:spMk id="28" creationId="{C4285719-470E-454C-AF62-8323075F1F5B}"/>
          </ac:spMkLst>
        </pc:spChg>
        <pc:spChg chg="add">
          <ac:chgData name="Conroy, Kimberly J." userId="5d0bfce3-9247-4042-8ca7-1ac28a70a8ee" providerId="ADAL" clId="{51D2E522-5639-444F-BC7C-7498E0645EB6}" dt="2025-01-14T16:28:54.420" v="136" actId="26606"/>
          <ac:spMkLst>
            <pc:docMk/>
            <pc:sldMk cId="1896879298" sldId="282"/>
            <ac:spMk id="30" creationId="{CD9FE4EF-C4D8-49A0-B2FF-81D8DB7D8A24}"/>
          </ac:spMkLst>
        </pc:spChg>
        <pc:spChg chg="add">
          <ac:chgData name="Conroy, Kimberly J." userId="5d0bfce3-9247-4042-8ca7-1ac28a70a8ee" providerId="ADAL" clId="{51D2E522-5639-444F-BC7C-7498E0645EB6}" dt="2025-01-14T16:28:54.420" v="136" actId="26606"/>
          <ac:spMkLst>
            <pc:docMk/>
            <pc:sldMk cId="1896879298" sldId="282"/>
            <ac:spMk id="32" creationId="{4300840D-0A0B-4512-BACA-B439D5B9C57C}"/>
          </ac:spMkLst>
        </pc:spChg>
        <pc:spChg chg="add">
          <ac:chgData name="Conroy, Kimberly J." userId="5d0bfce3-9247-4042-8ca7-1ac28a70a8ee" providerId="ADAL" clId="{51D2E522-5639-444F-BC7C-7498E0645EB6}" dt="2025-01-14T16:28:54.420" v="136" actId="26606"/>
          <ac:spMkLst>
            <pc:docMk/>
            <pc:sldMk cId="1896879298" sldId="282"/>
            <ac:spMk id="34" creationId="{D2B78728-A580-49A7-84F9-6EF6F583ADE0}"/>
          </ac:spMkLst>
        </pc:spChg>
        <pc:spChg chg="add">
          <ac:chgData name="Conroy, Kimberly J." userId="5d0bfce3-9247-4042-8ca7-1ac28a70a8ee" providerId="ADAL" clId="{51D2E522-5639-444F-BC7C-7498E0645EB6}" dt="2025-01-14T16:28:54.420" v="136" actId="26606"/>
          <ac:spMkLst>
            <pc:docMk/>
            <pc:sldMk cId="1896879298" sldId="282"/>
            <ac:spMk id="36" creationId="{38FAA1A1-D861-433F-88FA-1E9D6FD31D11}"/>
          </ac:spMkLst>
        </pc:spChg>
        <pc:spChg chg="add">
          <ac:chgData name="Conroy, Kimberly J." userId="5d0bfce3-9247-4042-8ca7-1ac28a70a8ee" providerId="ADAL" clId="{51D2E522-5639-444F-BC7C-7498E0645EB6}" dt="2025-01-14T16:28:54.420" v="136" actId="26606"/>
          <ac:spMkLst>
            <pc:docMk/>
            <pc:sldMk cId="1896879298" sldId="282"/>
            <ac:spMk id="38" creationId="{8D71EDA1-87BF-4D5D-AB79-F346FD19278A}"/>
          </ac:spMkLst>
        </pc:spChg>
        <pc:picChg chg="del">
          <ac:chgData name="Conroy, Kimberly J." userId="5d0bfce3-9247-4042-8ca7-1ac28a70a8ee" providerId="ADAL" clId="{51D2E522-5639-444F-BC7C-7498E0645EB6}" dt="2025-01-14T16:28:22.354" v="131" actId="478"/>
          <ac:picMkLst>
            <pc:docMk/>
            <pc:sldMk cId="1896879298" sldId="282"/>
            <ac:picMk id="19" creationId="{2557944E-5756-B5B4-0FD7-8D2070B78FB0}"/>
          </ac:picMkLst>
        </pc:picChg>
        <pc:picChg chg="mod">
          <ac:chgData name="Conroy, Kimberly J." userId="5d0bfce3-9247-4042-8ca7-1ac28a70a8ee" providerId="ADAL" clId="{51D2E522-5639-444F-BC7C-7498E0645EB6}" dt="2025-01-14T16:28:54.420" v="136" actId="26606"/>
          <ac:picMkLst>
            <pc:docMk/>
            <pc:sldMk cId="1896879298" sldId="282"/>
            <ac:picMk id="23" creationId="{C2E132BC-8325-16DC-5B59-9042A69654FB}"/>
          </ac:picMkLst>
        </pc:picChg>
      </pc:sldChg>
      <pc:sldChg chg="addSp delSp modSp mod setBg delAnim delDesignElem">
        <pc:chgData name="Conroy, Kimberly J." userId="5d0bfce3-9247-4042-8ca7-1ac28a70a8ee" providerId="ADAL" clId="{51D2E522-5639-444F-BC7C-7498E0645EB6}" dt="2025-01-14T19:48:03.373" v="279"/>
        <pc:sldMkLst>
          <pc:docMk/>
          <pc:sldMk cId="1256241319" sldId="283"/>
        </pc:sldMkLst>
        <pc:spChg chg="add mod">
          <ac:chgData name="Conroy, Kimberly J." userId="5d0bfce3-9247-4042-8ca7-1ac28a70a8ee" providerId="ADAL" clId="{51D2E522-5639-444F-BC7C-7498E0645EB6}" dt="2025-01-14T16:27:45.618" v="120" actId="692"/>
          <ac:spMkLst>
            <pc:docMk/>
            <pc:sldMk cId="1256241319" sldId="283"/>
            <ac:spMk id="2" creationId="{309F69D1-54FE-FF36-8CDD-886A155F66EA}"/>
          </ac:spMkLst>
        </pc:spChg>
        <pc:spChg chg="del">
          <ac:chgData name="Conroy, Kimberly J." userId="5d0bfce3-9247-4042-8ca7-1ac28a70a8ee" providerId="ADAL" clId="{51D2E522-5639-444F-BC7C-7498E0645EB6}" dt="2025-01-14T16:22:49.048" v="110" actId="478"/>
          <ac:spMkLst>
            <pc:docMk/>
            <pc:sldMk cId="1256241319" sldId="283"/>
            <ac:spMk id="5" creationId="{5D99F2FE-BB5C-6861-5893-3F80582AE019}"/>
          </ac:spMkLst>
        </pc:spChg>
        <pc:spChg chg="mod">
          <ac:chgData name="Conroy, Kimberly J." userId="5d0bfce3-9247-4042-8ca7-1ac28a70a8ee" providerId="ADAL" clId="{51D2E522-5639-444F-BC7C-7498E0645EB6}" dt="2025-01-14T19:48:03.373" v="279"/>
          <ac:spMkLst>
            <pc:docMk/>
            <pc:sldMk cId="1256241319" sldId="283"/>
            <ac:spMk id="6" creationId="{60EF276B-392D-10E8-A6C1-5DB1AB034EB9}"/>
          </ac:spMkLst>
        </pc:spChg>
        <pc:spChg chg="mod">
          <ac:chgData name="Conroy, Kimberly J." userId="5d0bfce3-9247-4042-8ca7-1ac28a70a8ee" providerId="ADAL" clId="{51D2E522-5639-444F-BC7C-7498E0645EB6}" dt="2025-01-14T16:28:03.335" v="130" actId="20577"/>
          <ac:spMkLst>
            <pc:docMk/>
            <pc:sldMk cId="1256241319" sldId="283"/>
            <ac:spMk id="15" creationId="{031F26FB-90ED-8F2D-CFE9-A1B9CD7E18DA}"/>
          </ac:spMkLst>
        </pc:spChg>
        <pc:spChg chg="add del">
          <ac:chgData name="Conroy, Kimberly J." userId="5d0bfce3-9247-4042-8ca7-1ac28a70a8ee" providerId="ADAL" clId="{51D2E522-5639-444F-BC7C-7498E0645EB6}" dt="2025-01-14T16:23:33.259" v="113" actId="26606"/>
          <ac:spMkLst>
            <pc:docMk/>
            <pc:sldMk cId="1256241319" sldId="283"/>
            <ac:spMk id="17" creationId="{979E27D9-03C7-44E2-9FF8-15D0C8506AF7}"/>
          </ac:spMkLst>
        </pc:spChg>
        <pc:spChg chg="add del">
          <ac:chgData name="Conroy, Kimberly J." userId="5d0bfce3-9247-4042-8ca7-1ac28a70a8ee" providerId="ADAL" clId="{51D2E522-5639-444F-BC7C-7498E0645EB6}" dt="2025-01-14T16:23:33.259" v="113" actId="26606"/>
          <ac:spMkLst>
            <pc:docMk/>
            <pc:sldMk cId="1256241319" sldId="283"/>
            <ac:spMk id="22" creationId="{EEBF1590-3B36-48EE-A89D-3B6F3CB256AB}"/>
          </ac:spMkLst>
        </pc:spChg>
        <pc:spChg chg="add del">
          <ac:chgData name="Conroy, Kimberly J." userId="5d0bfce3-9247-4042-8ca7-1ac28a70a8ee" providerId="ADAL" clId="{51D2E522-5639-444F-BC7C-7498E0645EB6}" dt="2025-01-14T16:23:33.259" v="113" actId="26606"/>
          <ac:spMkLst>
            <pc:docMk/>
            <pc:sldMk cId="1256241319" sldId="283"/>
            <ac:spMk id="24" creationId="{AC8F6C8C-AB5A-4548-942D-E3FD40ACBC49}"/>
          </ac:spMkLst>
        </pc:spChg>
        <pc:spChg chg="add">
          <ac:chgData name="Conroy, Kimberly J." userId="5d0bfce3-9247-4042-8ca7-1ac28a70a8ee" providerId="ADAL" clId="{51D2E522-5639-444F-BC7C-7498E0645EB6}" dt="2025-01-14T16:23:33.283" v="114" actId="26606"/>
          <ac:spMkLst>
            <pc:docMk/>
            <pc:sldMk cId="1256241319" sldId="283"/>
            <ac:spMk id="26" creationId="{D2B78728-A580-49A7-84F9-6EF6F583ADE0}"/>
          </ac:spMkLst>
        </pc:spChg>
        <pc:spChg chg="add">
          <ac:chgData name="Conroy, Kimberly J." userId="5d0bfce3-9247-4042-8ca7-1ac28a70a8ee" providerId="ADAL" clId="{51D2E522-5639-444F-BC7C-7498E0645EB6}" dt="2025-01-14T16:23:33.283" v="114" actId="26606"/>
          <ac:spMkLst>
            <pc:docMk/>
            <pc:sldMk cId="1256241319" sldId="283"/>
            <ac:spMk id="27" creationId="{C4285719-470E-454C-AF62-8323075F1F5B}"/>
          </ac:spMkLst>
        </pc:spChg>
        <pc:spChg chg="add">
          <ac:chgData name="Conroy, Kimberly J." userId="5d0bfce3-9247-4042-8ca7-1ac28a70a8ee" providerId="ADAL" clId="{51D2E522-5639-444F-BC7C-7498E0645EB6}" dt="2025-01-14T16:23:33.283" v="114" actId="26606"/>
          <ac:spMkLst>
            <pc:docMk/>
            <pc:sldMk cId="1256241319" sldId="283"/>
            <ac:spMk id="28" creationId="{38FAA1A1-D861-433F-88FA-1E9D6FD31D11}"/>
          </ac:spMkLst>
        </pc:spChg>
        <pc:spChg chg="add">
          <ac:chgData name="Conroy, Kimberly J." userId="5d0bfce3-9247-4042-8ca7-1ac28a70a8ee" providerId="ADAL" clId="{51D2E522-5639-444F-BC7C-7498E0645EB6}" dt="2025-01-14T16:23:33.283" v="114" actId="26606"/>
          <ac:spMkLst>
            <pc:docMk/>
            <pc:sldMk cId="1256241319" sldId="283"/>
            <ac:spMk id="29" creationId="{CD9FE4EF-C4D8-49A0-B2FF-81D8DB7D8A24}"/>
          </ac:spMkLst>
        </pc:spChg>
        <pc:spChg chg="add">
          <ac:chgData name="Conroy, Kimberly J." userId="5d0bfce3-9247-4042-8ca7-1ac28a70a8ee" providerId="ADAL" clId="{51D2E522-5639-444F-BC7C-7498E0645EB6}" dt="2025-01-14T16:23:33.283" v="114" actId="26606"/>
          <ac:spMkLst>
            <pc:docMk/>
            <pc:sldMk cId="1256241319" sldId="283"/>
            <ac:spMk id="30" creationId="{8D71EDA1-87BF-4D5D-AB79-F346FD19278A}"/>
          </ac:spMkLst>
        </pc:spChg>
        <pc:spChg chg="add">
          <ac:chgData name="Conroy, Kimberly J." userId="5d0bfce3-9247-4042-8ca7-1ac28a70a8ee" providerId="ADAL" clId="{51D2E522-5639-444F-BC7C-7498E0645EB6}" dt="2025-01-14T16:23:33.283" v="114" actId="26606"/>
          <ac:spMkLst>
            <pc:docMk/>
            <pc:sldMk cId="1256241319" sldId="283"/>
            <ac:spMk id="31" creationId="{4300840D-0A0B-4512-BACA-B439D5B9C57C}"/>
          </ac:spMkLst>
        </pc:spChg>
        <pc:picChg chg="mod">
          <ac:chgData name="Conroy, Kimberly J." userId="5d0bfce3-9247-4042-8ca7-1ac28a70a8ee" providerId="ADAL" clId="{51D2E522-5639-444F-BC7C-7498E0645EB6}" dt="2025-01-14T16:27:25.896" v="116" actId="27614"/>
          <ac:picMkLst>
            <pc:docMk/>
            <pc:sldMk cId="1256241319" sldId="283"/>
            <ac:picMk id="4" creationId="{0EF843B5-F4C7-AA9B-76CF-4315472E7D30}"/>
          </ac:picMkLst>
        </pc:picChg>
        <pc:picChg chg="del">
          <ac:chgData name="Conroy, Kimberly J." userId="5d0bfce3-9247-4042-8ca7-1ac28a70a8ee" providerId="ADAL" clId="{51D2E522-5639-444F-BC7C-7498E0645EB6}" dt="2025-01-14T16:23:02.545" v="111" actId="478"/>
          <ac:picMkLst>
            <pc:docMk/>
            <pc:sldMk cId="1256241319" sldId="283"/>
            <ac:picMk id="20" creationId="{B583A12A-8E73-C9F7-79E1-32BF88A0E96C}"/>
          </ac:picMkLst>
        </pc:picChg>
      </pc:sldChg>
      <pc:sldChg chg="delSp modSp del mod delAnim delDesignElem">
        <pc:chgData name="Conroy, Kimberly J." userId="5d0bfce3-9247-4042-8ca7-1ac28a70a8ee" providerId="ADAL" clId="{51D2E522-5639-444F-BC7C-7498E0645EB6}" dt="2025-01-14T19:22:15.472" v="194" actId="2696"/>
        <pc:sldMkLst>
          <pc:docMk/>
          <pc:sldMk cId="2553929937" sldId="284"/>
        </pc:sldMkLst>
        <pc:spChg chg="mod">
          <ac:chgData name="Conroy, Kimberly J." userId="5d0bfce3-9247-4042-8ca7-1ac28a70a8ee" providerId="ADAL" clId="{51D2E522-5639-444F-BC7C-7498E0645EB6}" dt="2025-01-14T19:12:48.111" v="168" actId="207"/>
          <ac:spMkLst>
            <pc:docMk/>
            <pc:sldMk cId="2553929937" sldId="284"/>
            <ac:spMk id="4" creationId="{6E5FC46B-5CC8-0D89-4219-8DBA8E844B9A}"/>
          </ac:spMkLst>
        </pc:spChg>
        <pc:spChg chg="mod">
          <ac:chgData name="Conroy, Kimberly J." userId="5d0bfce3-9247-4042-8ca7-1ac28a70a8ee" providerId="ADAL" clId="{51D2E522-5639-444F-BC7C-7498E0645EB6}" dt="2025-01-14T19:12:56.929" v="169" actId="207"/>
          <ac:spMkLst>
            <pc:docMk/>
            <pc:sldMk cId="2553929937" sldId="284"/>
            <ac:spMk id="5" creationId="{8E4B4807-663E-73B8-12E7-18C706CE65C6}"/>
          </ac:spMkLst>
        </pc:spChg>
        <pc:spChg chg="mod">
          <ac:chgData name="Conroy, Kimberly J." userId="5d0bfce3-9247-4042-8ca7-1ac28a70a8ee" providerId="ADAL" clId="{51D2E522-5639-444F-BC7C-7498E0645EB6}" dt="2025-01-14T19:12:33.525" v="167" actId="207"/>
          <ac:spMkLst>
            <pc:docMk/>
            <pc:sldMk cId="2553929937" sldId="284"/>
            <ac:spMk id="6" creationId="{60EF276B-392D-10E8-A6C1-5DB1AB034EB9}"/>
          </ac:spMkLst>
        </pc:spChg>
        <pc:spChg chg="mod">
          <ac:chgData name="Conroy, Kimberly J." userId="5d0bfce3-9247-4042-8ca7-1ac28a70a8ee" providerId="ADAL" clId="{51D2E522-5639-444F-BC7C-7498E0645EB6}" dt="2025-01-14T19:13:07.269" v="171" actId="207"/>
          <ac:spMkLst>
            <pc:docMk/>
            <pc:sldMk cId="2553929937" sldId="284"/>
            <ac:spMk id="11" creationId="{BB705D08-AF6C-5F10-217E-87A9CD874D7F}"/>
          </ac:spMkLst>
        </pc:spChg>
        <pc:spChg chg="mod">
          <ac:chgData name="Conroy, Kimberly J." userId="5d0bfce3-9247-4042-8ca7-1ac28a70a8ee" providerId="ADAL" clId="{51D2E522-5639-444F-BC7C-7498E0645EB6}" dt="2025-01-14T19:13:03.360" v="170" actId="207"/>
          <ac:spMkLst>
            <pc:docMk/>
            <pc:sldMk cId="2553929937" sldId="284"/>
            <ac:spMk id="13" creationId="{2F8717F9-9C8F-2EE6-232B-1A888E0B4E88}"/>
          </ac:spMkLst>
        </pc:spChg>
        <pc:picChg chg="del">
          <ac:chgData name="Conroy, Kimberly J." userId="5d0bfce3-9247-4042-8ca7-1ac28a70a8ee" providerId="ADAL" clId="{51D2E522-5639-444F-BC7C-7498E0645EB6}" dt="2025-01-14T19:13:12.236" v="172" actId="478"/>
          <ac:picMkLst>
            <pc:docMk/>
            <pc:sldMk cId="2553929937" sldId="284"/>
            <ac:picMk id="42" creationId="{5BE56DC5-58A1-2E2B-EB45-B75E5087A752}"/>
          </ac:picMkLst>
        </pc:picChg>
      </pc:sldChg>
      <pc:sldChg chg="addSp delSp modSp new del mod">
        <pc:chgData name="Conroy, Kimberly J." userId="5d0bfce3-9247-4042-8ca7-1ac28a70a8ee" providerId="ADAL" clId="{51D2E522-5639-444F-BC7C-7498E0645EB6}" dt="2025-01-14T16:32:08.118" v="164" actId="2696"/>
        <pc:sldMkLst>
          <pc:docMk/>
          <pc:sldMk cId="4166157481" sldId="284"/>
        </pc:sldMkLst>
        <pc:spChg chg="add mod">
          <ac:chgData name="Conroy, Kimberly J." userId="5d0bfce3-9247-4042-8ca7-1ac28a70a8ee" providerId="ADAL" clId="{51D2E522-5639-444F-BC7C-7498E0645EB6}" dt="2025-01-14T16:30:02.724" v="138"/>
          <ac:spMkLst>
            <pc:docMk/>
            <pc:sldMk cId="4166157481" sldId="284"/>
            <ac:spMk id="2" creationId="{3947C3C1-9193-97EA-E0A0-B9566D43DDD1}"/>
          </ac:spMkLst>
        </pc:spChg>
        <pc:spChg chg="add mod">
          <ac:chgData name="Conroy, Kimberly J." userId="5d0bfce3-9247-4042-8ca7-1ac28a70a8ee" providerId="ADAL" clId="{51D2E522-5639-444F-BC7C-7498E0645EB6}" dt="2025-01-14T16:30:12.389" v="139"/>
          <ac:spMkLst>
            <pc:docMk/>
            <pc:sldMk cId="4166157481" sldId="284"/>
            <ac:spMk id="3" creationId="{2480A99A-5277-BC62-7D5E-F1B3F35D70EF}"/>
          </ac:spMkLst>
        </pc:spChg>
        <pc:spChg chg="add mod">
          <ac:chgData name="Conroy, Kimberly J." userId="5d0bfce3-9247-4042-8ca7-1ac28a70a8ee" providerId="ADAL" clId="{51D2E522-5639-444F-BC7C-7498E0645EB6}" dt="2025-01-14T16:30:25.917" v="140"/>
          <ac:spMkLst>
            <pc:docMk/>
            <pc:sldMk cId="4166157481" sldId="284"/>
            <ac:spMk id="4" creationId="{40FD9265-BB98-1CCE-3A8A-16E87D99EB43}"/>
          </ac:spMkLst>
        </pc:spChg>
        <pc:spChg chg="add del mod">
          <ac:chgData name="Conroy, Kimberly J." userId="5d0bfce3-9247-4042-8ca7-1ac28a70a8ee" providerId="ADAL" clId="{51D2E522-5639-444F-BC7C-7498E0645EB6}" dt="2025-01-14T16:31:40.821" v="161" actId="21"/>
          <ac:spMkLst>
            <pc:docMk/>
            <pc:sldMk cId="4166157481" sldId="284"/>
            <ac:spMk id="13" creationId="{79B19AE1-33FC-6C8F-9615-B2CC20FB685A}"/>
          </ac:spMkLst>
        </pc:spChg>
      </pc:sldChg>
      <pc:sldChg chg="del delDesignElem">
        <pc:chgData name="Conroy, Kimberly J." userId="5d0bfce3-9247-4042-8ca7-1ac28a70a8ee" providerId="ADAL" clId="{51D2E522-5639-444F-BC7C-7498E0645EB6}" dt="2025-01-14T19:22:18.747" v="195" actId="2696"/>
        <pc:sldMkLst>
          <pc:docMk/>
          <pc:sldMk cId="2194080388" sldId="285"/>
        </pc:sldMkLst>
      </pc:sldChg>
      <pc:sldChg chg="addSp delSp modSp add mod modAnim">
        <pc:chgData name="Conroy, Kimberly J." userId="5d0bfce3-9247-4042-8ca7-1ac28a70a8ee" providerId="ADAL" clId="{51D2E522-5639-444F-BC7C-7498E0645EB6}" dt="2025-01-22T18:59:33.990" v="1123" actId="20577"/>
        <pc:sldMkLst>
          <pc:docMk/>
          <pc:sldMk cId="61999527" sldId="286"/>
        </pc:sldMkLst>
        <pc:spChg chg="add mod">
          <ac:chgData name="Conroy, Kimberly J." userId="5d0bfce3-9247-4042-8ca7-1ac28a70a8ee" providerId="ADAL" clId="{51D2E522-5639-444F-BC7C-7498E0645EB6}" dt="2025-01-14T19:15:46.224" v="182" actId="207"/>
          <ac:spMkLst>
            <pc:docMk/>
            <pc:sldMk cId="61999527" sldId="286"/>
            <ac:spMk id="2" creationId="{985B45C2-9E46-83B7-D114-A0163585AF5E}"/>
          </ac:spMkLst>
        </pc:spChg>
        <pc:spChg chg="add mod">
          <ac:chgData name="Conroy, Kimberly J." userId="5d0bfce3-9247-4042-8ca7-1ac28a70a8ee" providerId="ADAL" clId="{51D2E522-5639-444F-BC7C-7498E0645EB6}" dt="2025-01-14T19:15:53.722" v="183" actId="207"/>
          <ac:spMkLst>
            <pc:docMk/>
            <pc:sldMk cId="61999527" sldId="286"/>
            <ac:spMk id="3" creationId="{27218E46-FF88-D991-BCE2-C76532401C72}"/>
          </ac:spMkLst>
        </pc:spChg>
        <pc:spChg chg="add mod">
          <ac:chgData name="Conroy, Kimberly J." userId="5d0bfce3-9247-4042-8ca7-1ac28a70a8ee" providerId="ADAL" clId="{51D2E522-5639-444F-BC7C-7498E0645EB6}" dt="2025-01-22T18:59:33.990" v="1123" actId="20577"/>
          <ac:spMkLst>
            <pc:docMk/>
            <pc:sldMk cId="61999527" sldId="286"/>
            <ac:spMk id="4" creationId="{CECC0AD0-E575-C16A-A8FA-D280A9C81D6B}"/>
          </ac:spMkLst>
        </pc:spChg>
        <pc:spChg chg="del">
          <ac:chgData name="Conroy, Kimberly J." userId="5d0bfce3-9247-4042-8ca7-1ac28a70a8ee" providerId="ADAL" clId="{51D2E522-5639-444F-BC7C-7498E0645EB6}" dt="2025-01-14T19:13:42.899" v="175" actId="478"/>
          <ac:spMkLst>
            <pc:docMk/>
            <pc:sldMk cId="61999527" sldId="286"/>
            <ac:spMk id="6" creationId="{60EF276B-392D-10E8-A6C1-5DB1AB034EB9}"/>
          </ac:spMkLst>
        </pc:spChg>
        <pc:spChg chg="add mod">
          <ac:chgData name="Conroy, Kimberly J." userId="5d0bfce3-9247-4042-8ca7-1ac28a70a8ee" providerId="ADAL" clId="{51D2E522-5639-444F-BC7C-7498E0645EB6}" dt="2025-01-14T19:16:04.948" v="185" actId="207"/>
          <ac:spMkLst>
            <pc:docMk/>
            <pc:sldMk cId="61999527" sldId="286"/>
            <ac:spMk id="7" creationId="{DD720078-B46B-B019-2157-A9FD96430A10}"/>
          </ac:spMkLst>
        </pc:spChg>
        <pc:spChg chg="add mod">
          <ac:chgData name="Conroy, Kimberly J." userId="5d0bfce3-9247-4042-8ca7-1ac28a70a8ee" providerId="ADAL" clId="{51D2E522-5639-444F-BC7C-7498E0645EB6}" dt="2025-01-14T19:16:09.942" v="186" actId="207"/>
          <ac:spMkLst>
            <pc:docMk/>
            <pc:sldMk cId="61999527" sldId="286"/>
            <ac:spMk id="8" creationId="{3016CB48-C193-6E1B-3B74-14327BED1ABD}"/>
          </ac:spMkLst>
        </pc:spChg>
        <pc:picChg chg="del">
          <ac:chgData name="Conroy, Kimberly J." userId="5d0bfce3-9247-4042-8ca7-1ac28a70a8ee" providerId="ADAL" clId="{51D2E522-5639-444F-BC7C-7498E0645EB6}" dt="2025-01-14T19:13:37.773" v="174" actId="478"/>
          <ac:picMkLst>
            <pc:docMk/>
            <pc:sldMk cId="61999527" sldId="286"/>
            <ac:picMk id="5" creationId="{B6684EC3-704A-6FE2-9410-FA2ECCD1ECDF}"/>
          </ac:picMkLst>
        </pc:picChg>
      </pc:sldChg>
      <pc:sldChg chg="delSp modSp add mod delAnim">
        <pc:chgData name="Conroy, Kimberly J." userId="5d0bfce3-9247-4042-8ca7-1ac28a70a8ee" providerId="ADAL" clId="{51D2E522-5639-444F-BC7C-7498E0645EB6}" dt="2025-01-14T19:21:54.435" v="193" actId="1076"/>
        <pc:sldMkLst>
          <pc:docMk/>
          <pc:sldMk cId="2570569903" sldId="287"/>
        </pc:sldMkLst>
        <pc:spChg chg="mod">
          <ac:chgData name="Conroy, Kimberly J." userId="5d0bfce3-9247-4042-8ca7-1ac28a70a8ee" providerId="ADAL" clId="{51D2E522-5639-444F-BC7C-7498E0645EB6}" dt="2025-01-14T19:21:13.219" v="188"/>
          <ac:spMkLst>
            <pc:docMk/>
            <pc:sldMk cId="2570569903" sldId="287"/>
            <ac:spMk id="2" creationId="{985B45C2-9E46-83B7-D114-A0163585AF5E}"/>
          </ac:spMkLst>
        </pc:spChg>
        <pc:spChg chg="del">
          <ac:chgData name="Conroy, Kimberly J." userId="5d0bfce3-9247-4042-8ca7-1ac28a70a8ee" providerId="ADAL" clId="{51D2E522-5639-444F-BC7C-7498E0645EB6}" dt="2025-01-14T19:21:35.168" v="189" actId="478"/>
          <ac:spMkLst>
            <pc:docMk/>
            <pc:sldMk cId="2570569903" sldId="287"/>
            <ac:spMk id="3" creationId="{27218E46-FF88-D991-BCE2-C76532401C72}"/>
          </ac:spMkLst>
        </pc:spChg>
        <pc:spChg chg="del">
          <ac:chgData name="Conroy, Kimberly J." userId="5d0bfce3-9247-4042-8ca7-1ac28a70a8ee" providerId="ADAL" clId="{51D2E522-5639-444F-BC7C-7498E0645EB6}" dt="2025-01-14T19:21:39.462" v="190" actId="478"/>
          <ac:spMkLst>
            <pc:docMk/>
            <pc:sldMk cId="2570569903" sldId="287"/>
            <ac:spMk id="4" creationId="{CECC0AD0-E575-C16A-A8FA-D280A9C81D6B}"/>
          </ac:spMkLst>
        </pc:spChg>
        <pc:spChg chg="del">
          <ac:chgData name="Conroy, Kimberly J." userId="5d0bfce3-9247-4042-8ca7-1ac28a70a8ee" providerId="ADAL" clId="{51D2E522-5639-444F-BC7C-7498E0645EB6}" dt="2025-01-14T19:21:43.655" v="191" actId="478"/>
          <ac:spMkLst>
            <pc:docMk/>
            <pc:sldMk cId="2570569903" sldId="287"/>
            <ac:spMk id="7" creationId="{DD720078-B46B-B019-2157-A9FD96430A10}"/>
          </ac:spMkLst>
        </pc:spChg>
        <pc:spChg chg="mod">
          <ac:chgData name="Conroy, Kimberly J." userId="5d0bfce3-9247-4042-8ca7-1ac28a70a8ee" providerId="ADAL" clId="{51D2E522-5639-444F-BC7C-7498E0645EB6}" dt="2025-01-14T19:21:54.435" v="193" actId="1076"/>
          <ac:spMkLst>
            <pc:docMk/>
            <pc:sldMk cId="2570569903" sldId="287"/>
            <ac:spMk id="8" creationId="{3016CB48-C193-6E1B-3B74-14327BED1ABD}"/>
          </ac:spMkLst>
        </pc:spChg>
      </pc:sldChg>
      <pc:sldChg chg="addSp delSp modSp add del mod">
        <pc:chgData name="Conroy, Kimberly J." userId="5d0bfce3-9247-4042-8ca7-1ac28a70a8ee" providerId="ADAL" clId="{51D2E522-5639-444F-BC7C-7498E0645EB6}" dt="2025-01-15T13:06:18.132" v="904" actId="2696"/>
        <pc:sldMkLst>
          <pc:docMk/>
          <pc:sldMk cId="3586806588" sldId="288"/>
        </pc:sldMkLst>
        <pc:spChg chg="mod">
          <ac:chgData name="Conroy, Kimberly J." userId="5d0bfce3-9247-4042-8ca7-1ac28a70a8ee" providerId="ADAL" clId="{51D2E522-5639-444F-BC7C-7498E0645EB6}" dt="2025-01-15T12:40:33.744" v="902" actId="1076"/>
          <ac:spMkLst>
            <pc:docMk/>
            <pc:sldMk cId="3586806588" sldId="288"/>
            <ac:spMk id="3" creationId="{4273E057-96AB-A4BC-3AA6-63B15CBCEA93}"/>
          </ac:spMkLst>
        </pc:spChg>
        <pc:spChg chg="del">
          <ac:chgData name="Conroy, Kimberly J." userId="5d0bfce3-9247-4042-8ca7-1ac28a70a8ee" providerId="ADAL" clId="{51D2E522-5639-444F-BC7C-7498E0645EB6}" dt="2025-01-14T19:40:24.627" v="234" actId="478"/>
          <ac:spMkLst>
            <pc:docMk/>
            <pc:sldMk cId="3586806588" sldId="288"/>
            <ac:spMk id="9" creationId="{8B528E84-F27C-18C0-54CF-025997A43A09}"/>
          </ac:spMkLst>
        </pc:spChg>
        <pc:picChg chg="add mod">
          <ac:chgData name="Conroy, Kimberly J." userId="5d0bfce3-9247-4042-8ca7-1ac28a70a8ee" providerId="ADAL" clId="{51D2E522-5639-444F-BC7C-7498E0645EB6}" dt="2025-01-14T19:40:43.758" v="236" actId="1076"/>
          <ac:picMkLst>
            <pc:docMk/>
            <pc:sldMk cId="3586806588" sldId="288"/>
            <ac:picMk id="2" creationId="{086B8DC8-3142-BE10-9FB3-FB93C68BA12E}"/>
          </ac:picMkLst>
        </pc:picChg>
        <pc:picChg chg="del">
          <ac:chgData name="Conroy, Kimberly J." userId="5d0bfce3-9247-4042-8ca7-1ac28a70a8ee" providerId="ADAL" clId="{51D2E522-5639-444F-BC7C-7498E0645EB6}" dt="2025-01-14T19:40:20.278" v="233" actId="478"/>
          <ac:picMkLst>
            <pc:docMk/>
            <pc:sldMk cId="3586806588" sldId="288"/>
            <ac:picMk id="4" creationId="{EE49E49C-7066-A01E-1CE0-0ECAA911E92A}"/>
          </ac:picMkLst>
        </pc:picChg>
      </pc:sldChg>
      <pc:sldChg chg="addSp delSp modSp add mod delAnim modAnim">
        <pc:chgData name="Conroy, Kimberly J." userId="5d0bfce3-9247-4042-8ca7-1ac28a70a8ee" providerId="ADAL" clId="{51D2E522-5639-444F-BC7C-7498E0645EB6}" dt="2025-01-14T22:31:56.165" v="452" actId="20577"/>
        <pc:sldMkLst>
          <pc:docMk/>
          <pc:sldMk cId="765641982" sldId="289"/>
        </pc:sldMkLst>
        <pc:spChg chg="del">
          <ac:chgData name="Conroy, Kimberly J." userId="5d0bfce3-9247-4042-8ca7-1ac28a70a8ee" providerId="ADAL" clId="{51D2E522-5639-444F-BC7C-7498E0645EB6}" dt="2025-01-14T22:19:05.341" v="410" actId="478"/>
          <ac:spMkLst>
            <pc:docMk/>
            <pc:sldMk cId="765641982" sldId="289"/>
            <ac:spMk id="4" creationId="{37E86065-6B59-BE95-015E-C2A035F6EE5E}"/>
          </ac:spMkLst>
        </pc:spChg>
        <pc:spChg chg="mod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6" creationId="{60EF276B-392D-10E8-A6C1-5DB1AB034EB9}"/>
          </ac:spMkLst>
        </pc:spChg>
        <pc:spChg chg="add mod">
          <ac:chgData name="Conroy, Kimberly J." userId="5d0bfce3-9247-4042-8ca7-1ac28a70a8ee" providerId="ADAL" clId="{51D2E522-5639-444F-BC7C-7498E0645EB6}" dt="2025-01-14T22:31:56.165" v="452" actId="20577"/>
          <ac:spMkLst>
            <pc:docMk/>
            <pc:sldMk cId="765641982" sldId="289"/>
            <ac:spMk id="7" creationId="{D67C740E-3B87-C8F0-4B29-D4E88AD7EDAE}"/>
          </ac:spMkLst>
        </pc:spChg>
        <pc:spChg chg="add mod">
          <ac:chgData name="Conroy, Kimberly J." userId="5d0bfce3-9247-4042-8ca7-1ac28a70a8ee" providerId="ADAL" clId="{51D2E522-5639-444F-BC7C-7498E0645EB6}" dt="2025-01-14T22:24:06.534" v="424" actId="1076"/>
          <ac:spMkLst>
            <pc:docMk/>
            <pc:sldMk cId="765641982" sldId="289"/>
            <ac:spMk id="8" creationId="{27BD5F51-B0A1-A050-607E-E475329CF949}"/>
          </ac:spMkLst>
        </pc:spChg>
        <pc:spChg chg="del">
          <ac:chgData name="Conroy, Kimberly J." userId="5d0bfce3-9247-4042-8ca7-1ac28a70a8ee" providerId="ADAL" clId="{51D2E522-5639-444F-BC7C-7498E0645EB6}" dt="2025-01-14T22:18:57.405" v="409" actId="478"/>
          <ac:spMkLst>
            <pc:docMk/>
            <pc:sldMk cId="765641982" sldId="289"/>
            <ac:spMk id="9" creationId="{B2153D1B-AEBD-8A8D-C675-79A19B31A471}"/>
          </ac:spMkLst>
        </pc:spChg>
        <pc:spChg chg="add mod ord">
          <ac:chgData name="Conroy, Kimberly J." userId="5d0bfce3-9247-4042-8ca7-1ac28a70a8ee" providerId="ADAL" clId="{51D2E522-5639-444F-BC7C-7498E0645EB6}" dt="2025-01-14T22:24:31.230" v="427" actId="1076"/>
          <ac:spMkLst>
            <pc:docMk/>
            <pc:sldMk cId="765641982" sldId="289"/>
            <ac:spMk id="10" creationId="{5F510C0E-F100-CC31-31F8-6A071BA1451E}"/>
          </ac:spMkLst>
        </pc:spChg>
        <pc:spChg chg="add mod ord">
          <ac:chgData name="Conroy, Kimberly J." userId="5d0bfce3-9247-4042-8ca7-1ac28a70a8ee" providerId="ADAL" clId="{51D2E522-5639-444F-BC7C-7498E0645EB6}" dt="2025-01-14T22:25:00.038" v="431" actId="14100"/>
          <ac:spMkLst>
            <pc:docMk/>
            <pc:sldMk cId="765641982" sldId="289"/>
            <ac:spMk id="11" creationId="{45D5A6F1-B75B-5B8F-B3EC-81184C18C276}"/>
          </ac:spMkLst>
        </pc:spChg>
        <pc:spChg chg="add mod">
          <ac:chgData name="Conroy, Kimberly J." userId="5d0bfce3-9247-4042-8ca7-1ac28a70a8ee" providerId="ADAL" clId="{51D2E522-5639-444F-BC7C-7498E0645EB6}" dt="2025-01-14T22:25:27.717" v="434" actId="1076"/>
          <ac:spMkLst>
            <pc:docMk/>
            <pc:sldMk cId="765641982" sldId="289"/>
            <ac:spMk id="12" creationId="{82834C7B-EBDE-F6E4-5597-24E3FAAAA32D}"/>
          </ac:spMkLst>
        </pc:spChg>
        <pc:spChg chg="add mod ord">
          <ac:chgData name="Conroy, Kimberly J." userId="5d0bfce3-9247-4042-8ca7-1ac28a70a8ee" providerId="ADAL" clId="{51D2E522-5639-444F-BC7C-7498E0645EB6}" dt="2025-01-14T22:26:07.824" v="448" actId="1036"/>
          <ac:spMkLst>
            <pc:docMk/>
            <pc:sldMk cId="765641982" sldId="289"/>
            <ac:spMk id="13" creationId="{A72ED2C8-4B69-84A8-E3F3-3B7F591E8ED4}"/>
          </ac:spMkLst>
        </pc:spChg>
        <pc:spChg chg="del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23" creationId="{91E5A9A7-95C6-4F4F-B00E-C82E07FE62EF}"/>
          </ac:spMkLst>
        </pc:spChg>
        <pc:spChg chg="del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24" creationId="{A8384FB5-9ADC-4DDC-881B-597D56F5B15D}"/>
          </ac:spMkLst>
        </pc:spChg>
        <pc:spChg chg="del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25" creationId="{D07DD2DE-F619-49DD-B5E7-03A290FF4ED1}"/>
          </ac:spMkLst>
        </pc:spChg>
        <pc:spChg chg="del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27" creationId="{85149191-5F60-4A28-AAFF-039F96B0F3EC}"/>
          </ac:spMkLst>
        </pc:spChg>
        <pc:spChg chg="del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29" creationId="{F8260ED5-17F7-4158-B241-D51DD4CF1B7E}"/>
          </ac:spMkLst>
        </pc:spChg>
        <pc:spChg chg="add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34" creationId="{F0A604E4-7307-451C-93BE-F1F7E1BF3BF8}"/>
          </ac:spMkLst>
        </pc:spChg>
        <pc:spChg chg="add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36" creationId="{F7F3A0AA-35E5-4085-942B-737839030604}"/>
          </ac:spMkLst>
        </pc:spChg>
        <pc:spChg chg="add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38" creationId="{402F5C38-C747-4173-ABBF-656E39E82130}"/>
          </ac:spMkLst>
        </pc:spChg>
        <pc:spChg chg="add">
          <ac:chgData name="Conroy, Kimberly J." userId="5d0bfce3-9247-4042-8ca7-1ac28a70a8ee" providerId="ADAL" clId="{51D2E522-5639-444F-BC7C-7498E0645EB6}" dt="2025-01-14T22:19:13.394" v="411" actId="26606"/>
          <ac:spMkLst>
            <pc:docMk/>
            <pc:sldMk cId="765641982" sldId="289"/>
            <ac:spMk id="40" creationId="{E37EECFC-A684-4391-AE85-4CDAF5565F61}"/>
          </ac:spMkLst>
        </pc:spChg>
        <pc:picChg chg="mod">
          <ac:chgData name="Conroy, Kimberly J." userId="5d0bfce3-9247-4042-8ca7-1ac28a70a8ee" providerId="ADAL" clId="{51D2E522-5639-444F-BC7C-7498E0645EB6}" dt="2025-01-14T22:19:31.621" v="413" actId="1076"/>
          <ac:picMkLst>
            <pc:docMk/>
            <pc:sldMk cId="765641982" sldId="289"/>
            <ac:picMk id="3" creationId="{C0C7B14F-6BAA-EF2A-2FF2-CADAB80A0496}"/>
          </ac:picMkLst>
        </pc:picChg>
        <pc:picChg chg="add mod">
          <ac:chgData name="Conroy, Kimberly J." userId="5d0bfce3-9247-4042-8ca7-1ac28a70a8ee" providerId="ADAL" clId="{51D2E522-5639-444F-BC7C-7498E0645EB6}" dt="2025-01-14T22:21:12.875" v="417" actId="14100"/>
          <ac:picMkLst>
            <pc:docMk/>
            <pc:sldMk cId="765641982" sldId="289"/>
            <ac:picMk id="5" creationId="{F4C263FA-485D-B5DD-B9E1-D4E40104D183}"/>
          </ac:picMkLst>
        </pc:picChg>
      </pc:sldChg>
      <pc:sldChg chg="addSp delSp modSp add del mod addAnim delAnim">
        <pc:chgData name="Conroy, Kimberly J." userId="5d0bfce3-9247-4042-8ca7-1ac28a70a8ee" providerId="ADAL" clId="{51D2E522-5639-444F-BC7C-7498E0645EB6}" dt="2025-01-14T22:17:55.155" v="403" actId="2890"/>
        <pc:sldMkLst>
          <pc:docMk/>
          <pc:sldMk cId="1102254090" sldId="289"/>
        </pc:sldMkLst>
        <pc:spChg chg="add del">
          <ac:chgData name="Conroy, Kimberly J." userId="5d0bfce3-9247-4042-8ca7-1ac28a70a8ee" providerId="ADAL" clId="{51D2E522-5639-444F-BC7C-7498E0645EB6}" dt="2025-01-14T22:17:49.058" v="398" actId="478"/>
          <ac:spMkLst>
            <pc:docMk/>
            <pc:sldMk cId="1102254090" sldId="289"/>
            <ac:spMk id="4" creationId="{37E86065-6B59-BE95-015E-C2A035F6EE5E}"/>
          </ac:spMkLst>
        </pc:spChg>
        <pc:spChg chg="mod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6" creationId="{60EF276B-392D-10E8-A6C1-5DB1AB034EB9}"/>
          </ac:spMkLst>
        </pc:spChg>
        <pc:spChg chg="add del">
          <ac:chgData name="Conroy, Kimberly J." userId="5d0bfce3-9247-4042-8ca7-1ac28a70a8ee" providerId="ADAL" clId="{51D2E522-5639-444F-BC7C-7498E0645EB6}" dt="2025-01-14T22:17:51.165" v="399" actId="478"/>
          <ac:spMkLst>
            <pc:docMk/>
            <pc:sldMk cId="1102254090" sldId="289"/>
            <ac:spMk id="9" creationId="{B2153D1B-AEBD-8A8D-C675-79A19B31A471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23" creationId="{91E5A9A7-95C6-4F4F-B00E-C82E07FE62EF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24" creationId="{A8384FB5-9ADC-4DDC-881B-597D56F5B15D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25" creationId="{D07DD2DE-F619-49DD-B5E7-03A290FF4ED1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27" creationId="{85149191-5F60-4A28-AAFF-039F96B0F3EC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29" creationId="{F8260ED5-17F7-4158-B241-D51DD4CF1B7E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34" creationId="{F0A604E4-7307-451C-93BE-F1F7E1BF3BF8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36" creationId="{F7F3A0AA-35E5-4085-942B-737839030604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38" creationId="{402F5C38-C747-4173-ABBF-656E39E82130}"/>
          </ac:spMkLst>
        </pc:spChg>
        <pc:spChg chg="add del">
          <ac:chgData name="Conroy, Kimberly J." userId="5d0bfce3-9247-4042-8ca7-1ac28a70a8ee" providerId="ADAL" clId="{51D2E522-5639-444F-BC7C-7498E0645EB6}" dt="2025-01-14T22:17:47.824" v="397" actId="26606"/>
          <ac:spMkLst>
            <pc:docMk/>
            <pc:sldMk cId="1102254090" sldId="289"/>
            <ac:spMk id="40" creationId="{E37EECFC-A684-4391-AE85-4CDAF5565F61}"/>
          </ac:spMkLst>
        </pc:spChg>
        <pc:picChg chg="add del mod">
          <ac:chgData name="Conroy, Kimberly J." userId="5d0bfce3-9247-4042-8ca7-1ac28a70a8ee" providerId="ADAL" clId="{51D2E522-5639-444F-BC7C-7498E0645EB6}" dt="2025-01-14T22:17:52.706" v="401" actId="22"/>
          <ac:picMkLst>
            <pc:docMk/>
            <pc:sldMk cId="1102254090" sldId="289"/>
            <ac:picMk id="3" creationId="{D06A1398-AA76-2FC0-D8CC-618452EE889E}"/>
          </ac:picMkLst>
        </pc:picChg>
        <pc:picChg chg="add del">
          <ac:chgData name="Conroy, Kimberly J." userId="5d0bfce3-9247-4042-8ca7-1ac28a70a8ee" providerId="ADAL" clId="{51D2E522-5639-444F-BC7C-7498E0645EB6}" dt="2025-01-14T22:17:53.410" v="402" actId="478"/>
          <ac:picMkLst>
            <pc:docMk/>
            <pc:sldMk cId="1102254090" sldId="289"/>
            <ac:picMk id="15" creationId="{901FD144-13BC-942C-1095-F8F5F2CA6137}"/>
          </ac:picMkLst>
        </pc:picChg>
      </pc:sldChg>
      <pc:sldChg chg="addSp delSp modSp add mod delAnim modAnim">
        <pc:chgData name="Conroy, Kimberly J." userId="5d0bfce3-9247-4042-8ca7-1ac28a70a8ee" providerId="ADAL" clId="{51D2E522-5639-444F-BC7C-7498E0645EB6}" dt="2025-01-14T22:48:24.831" v="891"/>
        <pc:sldMkLst>
          <pc:docMk/>
          <pc:sldMk cId="3061423947" sldId="290"/>
        </pc:sldMkLst>
        <pc:spChg chg="del">
          <ac:chgData name="Conroy, Kimberly J." userId="5d0bfce3-9247-4042-8ca7-1ac28a70a8ee" providerId="ADAL" clId="{51D2E522-5639-444F-BC7C-7498E0645EB6}" dt="2025-01-14T22:33:18.854" v="460" actId="478"/>
          <ac:spMkLst>
            <pc:docMk/>
            <pc:sldMk cId="3061423947" sldId="290"/>
            <ac:spMk id="7" creationId="{D67C740E-3B87-C8F0-4B29-D4E88AD7EDAE}"/>
          </ac:spMkLst>
        </pc:spChg>
        <pc:spChg chg="del">
          <ac:chgData name="Conroy, Kimberly J." userId="5d0bfce3-9247-4042-8ca7-1ac28a70a8ee" providerId="ADAL" clId="{51D2E522-5639-444F-BC7C-7498E0645EB6}" dt="2025-01-14T22:33:22.389" v="461" actId="478"/>
          <ac:spMkLst>
            <pc:docMk/>
            <pc:sldMk cId="3061423947" sldId="290"/>
            <ac:spMk id="8" creationId="{27BD5F51-B0A1-A050-607E-E475329CF949}"/>
          </ac:spMkLst>
        </pc:spChg>
        <pc:spChg chg="add mod">
          <ac:chgData name="Conroy, Kimberly J." userId="5d0bfce3-9247-4042-8ca7-1ac28a70a8ee" providerId="ADAL" clId="{51D2E522-5639-444F-BC7C-7498E0645EB6}" dt="2025-01-14T22:36:12.356" v="479" actId="1037"/>
          <ac:spMkLst>
            <pc:docMk/>
            <pc:sldMk cId="3061423947" sldId="290"/>
            <ac:spMk id="9" creationId="{7E057525-1468-F5BB-A89D-2B4AE5544831}"/>
          </ac:spMkLst>
        </pc:spChg>
        <pc:spChg chg="del">
          <ac:chgData name="Conroy, Kimberly J." userId="5d0bfce3-9247-4042-8ca7-1ac28a70a8ee" providerId="ADAL" clId="{51D2E522-5639-444F-BC7C-7498E0645EB6}" dt="2025-01-14T22:33:02.728" v="455" actId="478"/>
          <ac:spMkLst>
            <pc:docMk/>
            <pc:sldMk cId="3061423947" sldId="290"/>
            <ac:spMk id="10" creationId="{5F510C0E-F100-CC31-31F8-6A071BA1451E}"/>
          </ac:spMkLst>
        </pc:spChg>
        <pc:spChg chg="del">
          <ac:chgData name="Conroy, Kimberly J." userId="5d0bfce3-9247-4042-8ca7-1ac28a70a8ee" providerId="ADAL" clId="{51D2E522-5639-444F-BC7C-7498E0645EB6}" dt="2025-01-14T22:33:05.306" v="456" actId="478"/>
          <ac:spMkLst>
            <pc:docMk/>
            <pc:sldMk cId="3061423947" sldId="290"/>
            <ac:spMk id="11" creationId="{45D5A6F1-B75B-5B8F-B3EC-81184C18C276}"/>
          </ac:spMkLst>
        </pc:spChg>
        <pc:spChg chg="del">
          <ac:chgData name="Conroy, Kimberly J." userId="5d0bfce3-9247-4042-8ca7-1ac28a70a8ee" providerId="ADAL" clId="{51D2E522-5639-444F-BC7C-7498E0645EB6}" dt="2025-01-14T22:33:14.962" v="459" actId="478"/>
          <ac:spMkLst>
            <pc:docMk/>
            <pc:sldMk cId="3061423947" sldId="290"/>
            <ac:spMk id="12" creationId="{82834C7B-EBDE-F6E4-5597-24E3FAAAA32D}"/>
          </ac:spMkLst>
        </pc:spChg>
        <pc:spChg chg="del">
          <ac:chgData name="Conroy, Kimberly J." userId="5d0bfce3-9247-4042-8ca7-1ac28a70a8ee" providerId="ADAL" clId="{51D2E522-5639-444F-BC7C-7498E0645EB6}" dt="2025-01-14T22:33:11.215" v="458" actId="478"/>
          <ac:spMkLst>
            <pc:docMk/>
            <pc:sldMk cId="3061423947" sldId="290"/>
            <ac:spMk id="13" creationId="{A72ED2C8-4B69-84A8-E3F3-3B7F591E8ED4}"/>
          </ac:spMkLst>
        </pc:spChg>
        <pc:spChg chg="add mod">
          <ac:chgData name="Conroy, Kimberly J." userId="5d0bfce3-9247-4042-8ca7-1ac28a70a8ee" providerId="ADAL" clId="{51D2E522-5639-444F-BC7C-7498E0645EB6}" dt="2025-01-14T22:35:22.157" v="471" actId="1076"/>
          <ac:spMkLst>
            <pc:docMk/>
            <pc:sldMk cId="3061423947" sldId="290"/>
            <ac:spMk id="14" creationId="{29430C8A-DBE4-27AB-5CAA-1AAC6338EB6C}"/>
          </ac:spMkLst>
        </pc:spChg>
        <pc:spChg chg="add mod">
          <ac:chgData name="Conroy, Kimberly J." userId="5d0bfce3-9247-4042-8ca7-1ac28a70a8ee" providerId="ADAL" clId="{51D2E522-5639-444F-BC7C-7498E0645EB6}" dt="2025-01-14T22:36:19.953" v="480" actId="1037"/>
          <ac:spMkLst>
            <pc:docMk/>
            <pc:sldMk cId="3061423947" sldId="290"/>
            <ac:spMk id="15" creationId="{17754048-35C5-8D11-B441-D8D45A171E65}"/>
          </ac:spMkLst>
        </pc:spChg>
        <pc:spChg chg="add mod">
          <ac:chgData name="Conroy, Kimberly J." userId="5d0bfce3-9247-4042-8ca7-1ac28a70a8ee" providerId="ADAL" clId="{51D2E522-5639-444F-BC7C-7498E0645EB6}" dt="2025-01-14T22:36:48.224" v="483" actId="1076"/>
          <ac:spMkLst>
            <pc:docMk/>
            <pc:sldMk cId="3061423947" sldId="290"/>
            <ac:spMk id="16" creationId="{50951EBF-5CCB-592F-3536-5C163E3134BE}"/>
          </ac:spMkLst>
        </pc:spChg>
        <pc:spChg chg="add mod">
          <ac:chgData name="Conroy, Kimberly J." userId="5d0bfce3-9247-4042-8ca7-1ac28a70a8ee" providerId="ADAL" clId="{51D2E522-5639-444F-BC7C-7498E0645EB6}" dt="2025-01-14T22:37:27.777" v="488" actId="20577"/>
          <ac:spMkLst>
            <pc:docMk/>
            <pc:sldMk cId="3061423947" sldId="290"/>
            <ac:spMk id="17" creationId="{9A50FB37-7CBF-9C44-0392-E86844453406}"/>
          </ac:spMkLst>
        </pc:spChg>
        <pc:spChg chg="add mod">
          <ac:chgData name="Conroy, Kimberly J." userId="5d0bfce3-9247-4042-8ca7-1ac28a70a8ee" providerId="ADAL" clId="{51D2E522-5639-444F-BC7C-7498E0645EB6}" dt="2025-01-14T22:38:10.445" v="551" actId="1036"/>
          <ac:spMkLst>
            <pc:docMk/>
            <pc:sldMk cId="3061423947" sldId="290"/>
            <ac:spMk id="18" creationId="{C02057DD-2B3C-DBD1-4AD1-C42F3C2FFF0C}"/>
          </ac:spMkLst>
        </pc:spChg>
        <pc:spChg chg="add mod">
          <ac:chgData name="Conroy, Kimberly J." userId="5d0bfce3-9247-4042-8ca7-1ac28a70a8ee" providerId="ADAL" clId="{51D2E522-5639-444F-BC7C-7498E0645EB6}" dt="2025-01-14T22:38:49.497" v="641" actId="1038"/>
          <ac:spMkLst>
            <pc:docMk/>
            <pc:sldMk cId="3061423947" sldId="290"/>
            <ac:spMk id="19" creationId="{77368F3F-7C47-442F-DA58-7992D4A00D39}"/>
          </ac:spMkLst>
        </pc:spChg>
        <pc:spChg chg="add mod">
          <ac:chgData name="Conroy, Kimberly J." userId="5d0bfce3-9247-4042-8ca7-1ac28a70a8ee" providerId="ADAL" clId="{51D2E522-5639-444F-BC7C-7498E0645EB6}" dt="2025-01-14T22:39:34.233" v="775" actId="1037"/>
          <ac:spMkLst>
            <pc:docMk/>
            <pc:sldMk cId="3061423947" sldId="290"/>
            <ac:spMk id="20" creationId="{051E85A3-1B2F-4E0F-469D-52BCDE91CD79}"/>
          </ac:spMkLst>
        </pc:spChg>
        <pc:spChg chg="add mod">
          <ac:chgData name="Conroy, Kimberly J." userId="5d0bfce3-9247-4042-8ca7-1ac28a70a8ee" providerId="ADAL" clId="{51D2E522-5639-444F-BC7C-7498E0645EB6}" dt="2025-01-14T22:47:31.153" v="783" actId="1037"/>
          <ac:spMkLst>
            <pc:docMk/>
            <pc:sldMk cId="3061423947" sldId="290"/>
            <ac:spMk id="21" creationId="{7FF3D63F-00D5-770D-F916-EAA498BEE6AE}"/>
          </ac:spMkLst>
        </pc:spChg>
        <pc:spChg chg="add mod">
          <ac:chgData name="Conroy, Kimberly J." userId="5d0bfce3-9247-4042-8ca7-1ac28a70a8ee" providerId="ADAL" clId="{51D2E522-5639-444F-BC7C-7498E0645EB6}" dt="2025-01-14T22:48:19.988" v="890" actId="1035"/>
          <ac:spMkLst>
            <pc:docMk/>
            <pc:sldMk cId="3061423947" sldId="290"/>
            <ac:spMk id="22" creationId="{CFEF692B-7BB7-550A-A1ED-A12A3519DE60}"/>
          </ac:spMkLst>
        </pc:spChg>
        <pc:spChg chg="del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34" creationId="{F0A604E4-7307-451C-93BE-F1F7E1BF3BF8}"/>
          </ac:spMkLst>
        </pc:spChg>
        <pc:spChg chg="del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36" creationId="{F7F3A0AA-35E5-4085-942B-737839030604}"/>
          </ac:spMkLst>
        </pc:spChg>
        <pc:spChg chg="del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38" creationId="{402F5C38-C747-4173-ABBF-656E39E82130}"/>
          </ac:spMkLst>
        </pc:spChg>
        <pc:spChg chg="del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40" creationId="{E37EECFC-A684-4391-AE85-4CDAF5565F61}"/>
          </ac:spMkLst>
        </pc:spChg>
        <pc:spChg chg="add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45" creationId="{F0A604E4-7307-451C-93BE-F1F7E1BF3BF8}"/>
          </ac:spMkLst>
        </pc:spChg>
        <pc:spChg chg="add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47" creationId="{F7F3A0AA-35E5-4085-942B-737839030604}"/>
          </ac:spMkLst>
        </pc:spChg>
        <pc:spChg chg="add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49" creationId="{402F5C38-C747-4173-ABBF-656E39E82130}"/>
          </ac:spMkLst>
        </pc:spChg>
        <pc:spChg chg="add">
          <ac:chgData name="Conroy, Kimberly J." userId="5d0bfce3-9247-4042-8ca7-1ac28a70a8ee" providerId="ADAL" clId="{51D2E522-5639-444F-BC7C-7498E0645EB6}" dt="2025-01-14T22:33:47.796" v="463" actId="26606"/>
          <ac:spMkLst>
            <pc:docMk/>
            <pc:sldMk cId="3061423947" sldId="290"/>
            <ac:spMk id="51" creationId="{E37EECFC-A684-4391-AE85-4CDAF5565F61}"/>
          </ac:spMkLst>
        </pc:spChg>
        <pc:picChg chg="del">
          <ac:chgData name="Conroy, Kimberly J." userId="5d0bfce3-9247-4042-8ca7-1ac28a70a8ee" providerId="ADAL" clId="{51D2E522-5639-444F-BC7C-7498E0645EB6}" dt="2025-01-14T22:32:58.823" v="454" actId="478"/>
          <ac:picMkLst>
            <pc:docMk/>
            <pc:sldMk cId="3061423947" sldId="290"/>
            <ac:picMk id="3" creationId="{C0C7B14F-6BAA-EF2A-2FF2-CADAB80A0496}"/>
          </ac:picMkLst>
        </pc:picChg>
        <pc:picChg chg="add mod">
          <ac:chgData name="Conroy, Kimberly J." userId="5d0bfce3-9247-4042-8ca7-1ac28a70a8ee" providerId="ADAL" clId="{51D2E522-5639-444F-BC7C-7498E0645EB6}" dt="2025-01-14T22:34:06.221" v="465" actId="1076"/>
          <ac:picMkLst>
            <pc:docMk/>
            <pc:sldMk cId="3061423947" sldId="290"/>
            <ac:picMk id="4" creationId="{F3207A3A-312A-A5B4-8623-78D7AFB00AA4}"/>
          </ac:picMkLst>
        </pc:picChg>
        <pc:picChg chg="del">
          <ac:chgData name="Conroy, Kimberly J." userId="5d0bfce3-9247-4042-8ca7-1ac28a70a8ee" providerId="ADAL" clId="{51D2E522-5639-444F-BC7C-7498E0645EB6}" dt="2025-01-14T22:33:07.673" v="457" actId="478"/>
          <ac:picMkLst>
            <pc:docMk/>
            <pc:sldMk cId="3061423947" sldId="290"/>
            <ac:picMk id="5" creationId="{F4C263FA-485D-B5DD-B9E1-D4E40104D1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2AAF-2A44-4558-9D1E-E2DFA6608C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5C876-86A5-46E1-A9B2-E2107560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options to search for a case. Option 1 enter the case number, choose the court from the dropdown menu and clicking the </a:t>
            </a:r>
            <a:r>
              <a:rPr lang="en-US" dirty="0" err="1"/>
              <a:t>efile</a:t>
            </a:r>
            <a:r>
              <a:rPr lang="en-US" dirty="0"/>
              <a:t>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 click the Search cases button, enter part of the case title or the complete case number, then click the search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Option 3 find the case from the list of cases. Click the </a:t>
            </a:r>
            <a:r>
              <a:rPr lang="en-US" dirty="0" err="1"/>
              <a:t>efile</a:t>
            </a:r>
            <a:r>
              <a:rPr lang="en-US" dirty="0"/>
              <a:t> 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E04C7-F63B-43D2-8F38-C8E769B71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7000-DC5C-284A-91F9-D637E647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AF3D6-AD18-6F58-FFCC-64A13F244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8158-0F3D-35E4-6EC1-6D63581F7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DFC4-F5BD-9F3E-443E-CFF76C9F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271EF-F26E-5FDC-39B7-21AA45A2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78A7-9506-AA5A-5350-5AC7A1A2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37E-3950-0E4C-6BC5-0AEDF7029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E737-E8A4-77DE-F325-2FE2EAA0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4F2A-A32F-D188-A894-7FCB8776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4CAB-0D3A-B06C-F8F1-DDEA31A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4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DF161-58FA-A517-C0D2-16D2E2DA5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46FED-C235-AADA-3C2D-3A3447E1F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3B1F-D5F2-2F4F-0A43-717041F8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7967-7469-4F20-6546-927C382B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9752-D892-FC90-442E-58AABAD5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F450-3BC8-5534-91F2-11D48A6C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D780-2F4A-A9FF-E6D2-565448D4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DD1D-9BF2-5503-A6DC-ECD0DAB5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1F40-1625-E207-5B4C-60B85B1F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980C-DDD2-5251-05EE-224A912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03FE-EB1D-D701-E171-D2021A65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57322-B879-A83D-E065-10120181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ABE1-2769-1B61-2060-8B205709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6A1E4-4856-A3AF-0A91-F871AFE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DAF-AD34-2993-6A94-A999AA33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71BE-8CD6-F29E-5CC0-C530811A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E5310-9A15-7C00-3AE1-F9ECDA077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0588F-EE38-9854-33CF-458231007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2FDF9-DE86-EF4A-79F3-10F0BBE4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9C68E-84D8-9CB7-558A-9900E189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5CDAD-B143-F72E-3A83-C10F9353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7348-7F84-6672-2295-73536239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367BD-F68B-25AD-9246-80BA4B3E0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CA49A-25A4-C73F-F86D-14A97BA18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A7FEE-A2C7-8F39-4596-32D811393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97E9B-DD92-5F31-8F58-A7B3A66A7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98D6E-5846-CD91-78F2-1A3E4781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82351-BDDB-8EFD-5C95-F3A187B6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581155-DC3F-CE85-261B-02A6A031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E90A-70D4-D0F2-4771-399560E3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AD7FB-717F-3D40-1B98-5EBEA2BE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605F2-7024-008D-F062-F10F7F9F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2A8AB-8140-D5E7-24E6-7D6EBCE4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9FD44-1F6D-3DD5-6BB0-0E0E6BE6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21A55-7578-2FC2-FC11-CA5CEC4D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2CD6D-59BE-357E-A8FA-D76F7CC2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7CE0-78C4-C8BA-67CA-AB3C7AFC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31F6-1D76-5C2B-DF72-E3051FDF5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58049-A828-9C2D-FFEA-ECA5ECCDE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9839-0BFE-BBB9-BD49-7FDE118F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CFD53-1049-3F6C-B07E-3B8BA9BA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63382-8273-BE3C-FCA2-7DDCF181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3E32-72FF-24B2-87F1-D1A71B27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9940D-F2C7-D26F-A7D9-C2F91BB93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3A622-02FB-2022-32E0-49498185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7067F-2836-72EC-D216-0C298186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7AD7B-4B3A-DBFE-D151-5B7E429D5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9CE8E-8655-FCD2-DB77-8A4F1BFE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9EF3E-9062-3E33-B311-6F8F3DC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B2A9-4BB9-222A-12E8-F84F84815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EEDB-36A4-4831-BEAF-AEF0AB953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A1F4-F092-4092-B1EA-42DE82F5102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93E9-D099-18C1-5A1A-CF76E59F4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3510-16E2-C0A8-F32D-FF47E1E0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1E1D-3041-4DE3-80AB-61D2FC62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robat.adobe.com/link/acrobat/word-to-pdf?x_api_client_id=adobe_com&amp;x_api_client_location=word_to_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erk of Courts seal">
            <a:extLst>
              <a:ext uri="{FF2B5EF4-FFF2-40B4-BE49-F238E27FC236}">
                <a16:creationId xmlns:a16="http://schemas.microsoft.com/office/drawing/2014/main" id="{B6684EC3-704A-6FE2-9410-FA2ECCD1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1386626"/>
            <a:ext cx="4084320" cy="4084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4465073" y="2618779"/>
            <a:ext cx="74493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to e-Filing</a:t>
            </a:r>
          </a:p>
          <a:p>
            <a:pPr algn="ctr"/>
            <a:r>
              <a:rPr 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Filing to an Existing Civil Case</a:t>
            </a:r>
            <a:endParaRPr lang="en-U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4" y="5490971"/>
            <a:ext cx="6962072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07A3A-312A-A5B4-8623-78D7AFB0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" y="654221"/>
            <a:ext cx="7529466" cy="3708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057525-1468-F5BB-A89D-2B4AE5544831}"/>
              </a:ext>
            </a:extLst>
          </p:cNvPr>
          <p:cNvSpPr txBox="1"/>
          <p:nvPr/>
        </p:nvSpPr>
        <p:spPr>
          <a:xfrm>
            <a:off x="8480845" y="706638"/>
            <a:ext cx="379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Use the optional </a:t>
            </a:r>
            <a:r>
              <a:rPr lang="en-US" sz="2000" i="1" dirty="0"/>
              <a:t>Client # </a:t>
            </a:r>
            <a:r>
              <a:rPr lang="en-US" sz="2000" dirty="0"/>
              <a:t> field to enter an office case reference number.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30C8A-DBE4-27AB-5CAA-1AAC6338EB6C}"/>
              </a:ext>
            </a:extLst>
          </p:cNvPr>
          <p:cNvSpPr txBox="1"/>
          <p:nvPr/>
        </p:nvSpPr>
        <p:spPr>
          <a:xfrm>
            <a:off x="8486145" y="1669884"/>
            <a:ext cx="379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Add or Remove additional documents, if needed.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54048-35C5-8D11-B441-D8D45A171E65}"/>
              </a:ext>
            </a:extLst>
          </p:cNvPr>
          <p:cNvSpPr txBox="1"/>
          <p:nvPr/>
        </p:nvSpPr>
        <p:spPr>
          <a:xfrm>
            <a:off x="8516941" y="2389690"/>
            <a:ext cx="37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Add any filing notes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51EBF-5CCB-592F-3536-5C163E3134BE}"/>
              </a:ext>
            </a:extLst>
          </p:cNvPr>
          <p:cNvSpPr txBox="1"/>
          <p:nvPr/>
        </p:nvSpPr>
        <p:spPr>
          <a:xfrm>
            <a:off x="8516941" y="2765737"/>
            <a:ext cx="3791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Other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Cancel (Delete) the filing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Move to Draft – Save the filing to be completed later.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0FB37-7CBF-9C44-0392-E86844453406}"/>
              </a:ext>
            </a:extLst>
          </p:cNvPr>
          <p:cNvSpPr txBox="1"/>
          <p:nvPr/>
        </p:nvSpPr>
        <p:spPr>
          <a:xfrm>
            <a:off x="8480846" y="4272932"/>
            <a:ext cx="356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Submit the Filing – complete the filing process.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02057DD-2B3C-DBD1-4AD1-C42F3C2FFF0C}"/>
              </a:ext>
            </a:extLst>
          </p:cNvPr>
          <p:cNvSpPr/>
          <p:nvPr/>
        </p:nvSpPr>
        <p:spPr>
          <a:xfrm rot="10800000">
            <a:off x="2841804" y="1921725"/>
            <a:ext cx="678730" cy="1856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7368F3F-7C47-442F-DA58-7992D4A00D39}"/>
              </a:ext>
            </a:extLst>
          </p:cNvPr>
          <p:cNvSpPr/>
          <p:nvPr/>
        </p:nvSpPr>
        <p:spPr>
          <a:xfrm rot="10800000">
            <a:off x="4009064" y="2330638"/>
            <a:ext cx="678730" cy="1856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51E85A3-1B2F-4E0F-469D-52BCDE91CD79}"/>
              </a:ext>
            </a:extLst>
          </p:cNvPr>
          <p:cNvSpPr/>
          <p:nvPr/>
        </p:nvSpPr>
        <p:spPr>
          <a:xfrm rot="10800000">
            <a:off x="2694139" y="3087011"/>
            <a:ext cx="678730" cy="1856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F3D63F-00D5-770D-F916-EAA498BEE6AE}"/>
              </a:ext>
            </a:extLst>
          </p:cNvPr>
          <p:cNvSpPr/>
          <p:nvPr/>
        </p:nvSpPr>
        <p:spPr>
          <a:xfrm>
            <a:off x="884975" y="3999061"/>
            <a:ext cx="1761035" cy="31796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FEF692B-7BB7-550A-A1ED-A12A3519DE60}"/>
              </a:ext>
            </a:extLst>
          </p:cNvPr>
          <p:cNvSpPr/>
          <p:nvPr/>
        </p:nvSpPr>
        <p:spPr>
          <a:xfrm rot="10800000">
            <a:off x="3509024" y="4096015"/>
            <a:ext cx="678730" cy="1856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2748B-9D09-528A-697F-8083CD71E703}"/>
              </a:ext>
            </a:extLst>
          </p:cNvPr>
          <p:cNvSpPr/>
          <p:nvPr/>
        </p:nvSpPr>
        <p:spPr>
          <a:xfrm>
            <a:off x="6995160" y="706638"/>
            <a:ext cx="1234020" cy="2534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23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4089B6-5F52-8C94-77DD-F4BEDF902FE4}"/>
              </a:ext>
            </a:extLst>
          </p:cNvPr>
          <p:cNvSpPr txBox="1"/>
          <p:nvPr/>
        </p:nvSpPr>
        <p:spPr>
          <a:xfrm>
            <a:off x="4346678" y="3131627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the </a:t>
            </a:r>
            <a:r>
              <a:rPr lang="en-US" i="1" dirty="0"/>
              <a:t>Filing Status </a:t>
            </a:r>
            <a:r>
              <a:rPr lang="en-US" dirty="0"/>
              <a:t>button to view where your filing is in the approval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8F235-1F97-91A6-EC35-7C975585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738262"/>
            <a:ext cx="7563445" cy="213381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855DA2B5-E698-CF79-0FE3-DBE564B9A0A7}"/>
              </a:ext>
            </a:extLst>
          </p:cNvPr>
          <p:cNvSpPr/>
          <p:nvPr/>
        </p:nvSpPr>
        <p:spPr>
          <a:xfrm rot="10800000">
            <a:off x="4958184" y="2588857"/>
            <a:ext cx="62865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A086F-C8A3-BA00-B409-C7A1C1A530D9}"/>
              </a:ext>
            </a:extLst>
          </p:cNvPr>
          <p:cNvSpPr/>
          <p:nvPr/>
        </p:nvSpPr>
        <p:spPr>
          <a:xfrm>
            <a:off x="10241280" y="738262"/>
            <a:ext cx="1225296" cy="26757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5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60042" y="891652"/>
            <a:ext cx="4412021" cy="30307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37D61-6AEF-D516-BA02-3135165A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01" y="737537"/>
            <a:ext cx="6236671" cy="2523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10712A-E990-2159-4946-3C93E846F78E}"/>
              </a:ext>
            </a:extLst>
          </p:cNvPr>
          <p:cNvSpPr txBox="1"/>
          <p:nvPr/>
        </p:nvSpPr>
        <p:spPr>
          <a:xfrm>
            <a:off x="5755501" y="3428999"/>
            <a:ext cx="61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Clicking the </a:t>
            </a:r>
            <a:r>
              <a:rPr lang="en-US" sz="2400" i="1" dirty="0"/>
              <a:t>Filing Status </a:t>
            </a:r>
            <a:r>
              <a:rPr lang="en-US" sz="2400" dirty="0"/>
              <a:t>button brings up a list of all filed cases and their status.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Users can search for a specific case on this page.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2E6874-43FA-496C-4767-F5742301E78B}"/>
              </a:ext>
            </a:extLst>
          </p:cNvPr>
          <p:cNvSpPr/>
          <p:nvPr/>
        </p:nvSpPr>
        <p:spPr>
          <a:xfrm>
            <a:off x="10140696" y="737537"/>
            <a:ext cx="832104" cy="15411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5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2CCC2-07AB-9772-A2B5-F2B27A6C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874007"/>
            <a:ext cx="7936855" cy="196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49B1F-6A31-86DD-18AF-7135E4D2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53" y="1657350"/>
            <a:ext cx="3219450" cy="2876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19F459-F43D-6983-E068-2669B28CB72B}"/>
              </a:ext>
            </a:extLst>
          </p:cNvPr>
          <p:cNvSpPr txBox="1"/>
          <p:nvPr/>
        </p:nvSpPr>
        <p:spPr>
          <a:xfrm>
            <a:off x="699713" y="4932789"/>
            <a:ext cx="10700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filings status page can be reached by clicking </a:t>
            </a:r>
            <a:r>
              <a:rPr lang="en-US" sz="2400" i="1" dirty="0"/>
              <a:t>My Filings </a:t>
            </a:r>
            <a:r>
              <a:rPr lang="en-US" sz="2400" dirty="0"/>
              <a:t>from the Home page </a:t>
            </a:r>
          </a:p>
          <a:p>
            <a:r>
              <a:rPr lang="en-US" sz="2400" dirty="0"/>
              <a:t>     or by going to the </a:t>
            </a:r>
            <a:r>
              <a:rPr lang="en-US" sz="2400" i="1" dirty="0"/>
              <a:t>eFile </a:t>
            </a:r>
            <a:r>
              <a:rPr lang="en-US" sz="2400" dirty="0"/>
              <a:t>tab and selecting </a:t>
            </a:r>
            <a:r>
              <a:rPr lang="en-US" sz="2400" i="1" dirty="0"/>
              <a:t>My Filings </a:t>
            </a:r>
            <a:r>
              <a:rPr lang="en-US" sz="2400" dirty="0"/>
              <a:t>from the drop-down menu.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D0601-7893-6183-AD9B-79CF09EB5CE6}"/>
              </a:ext>
            </a:extLst>
          </p:cNvPr>
          <p:cNvSpPr/>
          <p:nvPr/>
        </p:nvSpPr>
        <p:spPr>
          <a:xfrm>
            <a:off x="7141464" y="2020824"/>
            <a:ext cx="862066" cy="1737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1517008" y="207143"/>
            <a:ext cx="8936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using the 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Franklin County e-Filing System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Franklin County Clerk of Courts Seal">
            <a:extLst>
              <a:ext uri="{FF2B5EF4-FFF2-40B4-BE49-F238E27FC236}">
                <a16:creationId xmlns:a16="http://schemas.microsoft.com/office/drawing/2014/main" id="{B81D42E4-0B39-838B-27D6-3C2F2338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76" y="1961469"/>
            <a:ext cx="3360150" cy="3360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E6618-72A0-60B8-3584-6D80EB3A5BBB}"/>
              </a:ext>
            </a:extLst>
          </p:cNvPr>
          <p:cNvSpPr txBox="1"/>
          <p:nvPr/>
        </p:nvSpPr>
        <p:spPr>
          <a:xfrm>
            <a:off x="557493" y="5466370"/>
            <a:ext cx="11815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For help or questions about e-filing, contact the Clerk of Courts Office by email at franklincountyclerk@franklincountyohio.gov.</a:t>
            </a:r>
          </a:p>
        </p:txBody>
      </p:sp>
    </p:spTree>
    <p:extLst>
      <p:ext uri="{BB962C8B-B14F-4D97-AF65-F5344CB8AC3E}">
        <p14:creationId xmlns:p14="http://schemas.microsoft.com/office/powerpoint/2010/main" val="33225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B45C2-9E46-83B7-D114-A0163585AF5E}"/>
              </a:ext>
            </a:extLst>
          </p:cNvPr>
          <p:cNvSpPr/>
          <p:nvPr/>
        </p:nvSpPr>
        <p:spPr>
          <a:xfrm>
            <a:off x="2088353" y="207143"/>
            <a:ext cx="779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Topics for thi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Presentation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18E46-FF88-D991-BCE2-C76532401C72}"/>
              </a:ext>
            </a:extLst>
          </p:cNvPr>
          <p:cNvSpPr txBox="1"/>
          <p:nvPr/>
        </p:nvSpPr>
        <p:spPr>
          <a:xfrm>
            <a:off x="2209971" y="1963609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Helpful Technologies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C0AD0-E575-C16A-A8FA-D280A9C81D6B}"/>
              </a:ext>
            </a:extLst>
          </p:cNvPr>
          <p:cNvSpPr txBox="1"/>
          <p:nvPr/>
        </p:nvSpPr>
        <p:spPr>
          <a:xfrm>
            <a:off x="2212283" y="2609981"/>
            <a:ext cx="721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How to File to an Existing </a:t>
            </a:r>
            <a:r>
              <a:rPr lang="en-US" sz="3600">
                <a:solidFill>
                  <a:schemeClr val="bg1"/>
                </a:solidFill>
              </a:rPr>
              <a:t>Civil Case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20078-B46B-B019-2157-A9FD96430A10}"/>
              </a:ext>
            </a:extLst>
          </p:cNvPr>
          <p:cNvSpPr txBox="1"/>
          <p:nvPr/>
        </p:nvSpPr>
        <p:spPr>
          <a:xfrm>
            <a:off x="2214595" y="3241840"/>
            <a:ext cx="695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How to Check for the Filing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6CB48-C193-6E1B-3B74-14327BED1ABD}"/>
              </a:ext>
            </a:extLst>
          </p:cNvPr>
          <p:cNvSpPr txBox="1"/>
          <p:nvPr/>
        </p:nvSpPr>
        <p:spPr>
          <a:xfrm>
            <a:off x="2214595" y="3871933"/>
            <a:ext cx="4153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</a:rPr>
              <a:t>Where to Get Help</a:t>
            </a:r>
          </a:p>
        </p:txBody>
      </p:sp>
    </p:spTree>
    <p:extLst>
      <p:ext uri="{BB962C8B-B14F-4D97-AF65-F5344CB8AC3E}">
        <p14:creationId xmlns:p14="http://schemas.microsoft.com/office/powerpoint/2010/main" val="619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B45C2-9E46-83B7-D114-A0163585AF5E}"/>
              </a:ext>
            </a:extLst>
          </p:cNvPr>
          <p:cNvSpPr/>
          <p:nvPr/>
        </p:nvSpPr>
        <p:spPr>
          <a:xfrm>
            <a:off x="2984880" y="207143"/>
            <a:ext cx="600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Helpful Technologies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6CB48-C193-6E1B-3B74-14327BED1ABD}"/>
              </a:ext>
            </a:extLst>
          </p:cNvPr>
          <p:cNvSpPr txBox="1"/>
          <p:nvPr/>
        </p:nvSpPr>
        <p:spPr>
          <a:xfrm>
            <a:off x="602364" y="1720626"/>
            <a:ext cx="112800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 Scanner  - with a recommended setting of 300 dpi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A PDF Converter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Print to PDF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Word or other similar product that allows Save to PDF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Adobe Word to PDF Converter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Note – Word documents must be in a .docx format</a:t>
            </a:r>
          </a:p>
        </p:txBody>
      </p:sp>
    </p:spTree>
    <p:extLst>
      <p:ext uri="{BB962C8B-B14F-4D97-AF65-F5344CB8AC3E}">
        <p14:creationId xmlns:p14="http://schemas.microsoft.com/office/powerpoint/2010/main" val="25705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2059981" y="207143"/>
            <a:ext cx="7850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to an Existing Civil Case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E4AFF-5BF0-C9E0-F435-13646839CDD3}"/>
              </a:ext>
            </a:extLst>
          </p:cNvPr>
          <p:cNvSpPr txBox="1"/>
          <p:nvPr/>
        </p:nvSpPr>
        <p:spPr>
          <a:xfrm>
            <a:off x="291682" y="4380090"/>
            <a:ext cx="8190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From the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Home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screen, click on the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Existing Cases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button.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3B03F-EB1B-B3C8-CAAD-8ABF4907DB6A}"/>
              </a:ext>
            </a:extLst>
          </p:cNvPr>
          <p:cNvSpPr txBox="1"/>
          <p:nvPr/>
        </p:nvSpPr>
        <p:spPr>
          <a:xfrm>
            <a:off x="361949" y="5426520"/>
            <a:ext cx="8409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 go to the </a:t>
            </a: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</a:rPr>
              <a:t>eFile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tab and select </a:t>
            </a:r>
            <a:r>
              <a:rPr lang="en-US" sz="2800" i="1" dirty="0">
                <a:solidFill>
                  <a:schemeClr val="bg1">
                    <a:lumMod val="95000"/>
                  </a:schemeClr>
                </a:solidFill>
              </a:rPr>
              <a:t>Existing Cases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from the dropdown menu.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19715-E36A-D382-8991-83D43945E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38338"/>
            <a:ext cx="8555278" cy="2224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1E7B0-02ED-AB81-1A7C-DAD14593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19" y="1695450"/>
            <a:ext cx="3895725" cy="1552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89C11-3F67-3279-1C62-785EE6CA3EA7}"/>
              </a:ext>
            </a:extLst>
          </p:cNvPr>
          <p:cNvSpPr/>
          <p:nvPr/>
        </p:nvSpPr>
        <p:spPr>
          <a:xfrm>
            <a:off x="388213" y="2993390"/>
            <a:ext cx="5336312" cy="25463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1CAC3A-B536-DFB1-532D-F3CD69C67A8F}"/>
              </a:ext>
            </a:extLst>
          </p:cNvPr>
          <p:cNvSpPr/>
          <p:nvPr/>
        </p:nvSpPr>
        <p:spPr>
          <a:xfrm>
            <a:off x="8209126" y="2471737"/>
            <a:ext cx="1567510" cy="259904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1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F26FB-90ED-8F2D-CFE9-A1B9CD7E18DA}"/>
              </a:ext>
            </a:extLst>
          </p:cNvPr>
          <p:cNvSpPr txBox="1"/>
          <p:nvPr/>
        </p:nvSpPr>
        <p:spPr>
          <a:xfrm>
            <a:off x="4581727" y="649480"/>
            <a:ext cx="3390914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There are several options to search for a case.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Option 1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Enter the Case Number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Choose the court from the dropdown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Click the </a:t>
            </a:r>
            <a:r>
              <a:rPr lang="en-US" sz="2000" dirty="0" err="1"/>
              <a:t>eFile</a:t>
            </a:r>
            <a:r>
              <a:rPr lang="en-US" sz="2000" dirty="0"/>
              <a:t> button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Example case: 24CV003839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09505-8ECA-022D-DEA2-C10658263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502" y="2811218"/>
            <a:ext cx="3615776" cy="12474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10820A-169B-DD43-F982-1D8B0E780923}"/>
              </a:ext>
            </a:extLst>
          </p:cNvPr>
          <p:cNvSpPr/>
          <p:nvPr/>
        </p:nvSpPr>
        <p:spPr>
          <a:xfrm>
            <a:off x="11030673" y="2811218"/>
            <a:ext cx="601884" cy="146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38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6807">
        <p159:morph option="byObject"/>
      </p:transition>
    </mc:Choice>
    <mc:Fallback xmlns="">
      <p:transition spd="slow" advTm="1680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F26FB-90ED-8F2D-CFE9-A1B9CD7E18DA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Option 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Click the </a:t>
            </a:r>
            <a:r>
              <a:rPr lang="en-US" sz="2000" i="1" dirty="0"/>
              <a:t>Search Cases </a:t>
            </a:r>
            <a:r>
              <a:rPr lang="en-US" sz="2000" dirty="0"/>
              <a:t>button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Enter part of the </a:t>
            </a:r>
            <a:r>
              <a:rPr lang="en-US" sz="2000" i="1" dirty="0"/>
              <a:t>Case Title </a:t>
            </a:r>
            <a:r>
              <a:rPr lang="en-US" sz="2000" dirty="0"/>
              <a:t>or complete </a:t>
            </a:r>
            <a:r>
              <a:rPr lang="en-US" sz="2000" i="1" dirty="0"/>
              <a:t>Case Number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Click the </a:t>
            </a:r>
            <a:r>
              <a:rPr lang="en-US" sz="2000" i="1" dirty="0"/>
              <a:t>Search</a:t>
            </a:r>
            <a:r>
              <a:rPr lang="en-US" sz="2000" dirty="0"/>
              <a:t> button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Example: 24CV003839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E132BC-8325-16DC-5B59-9042A6965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502" y="2662068"/>
            <a:ext cx="3615776" cy="1545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87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990">
        <p159:morph option="byObject"/>
      </p:transition>
    </mc:Choice>
    <mc:Fallback xmlns="">
      <p:transition spd="slow" advTm="1399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F26FB-90ED-8F2D-CFE9-A1B9CD7E18DA}"/>
              </a:ext>
            </a:extLst>
          </p:cNvPr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Option 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Find the case from the list of cases.</a:t>
            </a:r>
            <a:endParaRPr lang="en-US" sz="2000" i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Click the </a:t>
            </a:r>
            <a:r>
              <a:rPr lang="en-US" sz="2000" i="1" dirty="0" err="1"/>
              <a:t>eFile</a:t>
            </a:r>
            <a:r>
              <a:rPr lang="en-US" sz="2000" dirty="0"/>
              <a:t> link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Example: 24CV003839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0EF843B5-F4C7-AA9B-76CF-4315472E7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502" y="2463200"/>
            <a:ext cx="3615776" cy="1943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9F69D1-54FE-FF36-8CDD-886A155F66EA}"/>
              </a:ext>
            </a:extLst>
          </p:cNvPr>
          <p:cNvSpPr/>
          <p:nvPr/>
        </p:nvSpPr>
        <p:spPr>
          <a:xfrm>
            <a:off x="8123274" y="3508744"/>
            <a:ext cx="3602004" cy="12759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24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811">
        <p159:morph option="byObject"/>
      </p:transition>
    </mc:Choice>
    <mc:Fallback xmlns="">
      <p:transition spd="slow" advTm="118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86065-6B59-BE95-015E-C2A035F6EE5E}"/>
              </a:ext>
            </a:extLst>
          </p:cNvPr>
          <p:cNvSpPr txBox="1"/>
          <p:nvPr/>
        </p:nvSpPr>
        <p:spPr>
          <a:xfrm>
            <a:off x="4577828" y="4976758"/>
            <a:ext cx="7225748" cy="747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latin typeface="+mn-lt"/>
                <a:ea typeface="+mn-ea"/>
                <a:cs typeface="+mn-cs"/>
              </a:rPr>
              <a:t>1. Choose a Document Category to filter the number of Document Type choices.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7B14F-6BAA-EF2A-2FF2-CADAB80A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1830304"/>
            <a:ext cx="7225748" cy="3197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53D1B-AEBD-8A8D-C675-79A19B31A471}"/>
              </a:ext>
            </a:extLst>
          </p:cNvPr>
          <p:cNvSpPr txBox="1"/>
          <p:nvPr/>
        </p:nvSpPr>
        <p:spPr>
          <a:xfrm>
            <a:off x="4601043" y="5672476"/>
            <a:ext cx="7430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Choose a Document Type from the drop-down menu. This is a required field.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863D47-06EE-FB65-F0A6-B331C8816904}"/>
              </a:ext>
            </a:extLst>
          </p:cNvPr>
          <p:cNvSpPr/>
          <p:nvPr/>
        </p:nvSpPr>
        <p:spPr>
          <a:xfrm>
            <a:off x="10533888" y="1911096"/>
            <a:ext cx="1194288" cy="1828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F276B-392D-10E8-A6C1-5DB1AB034EB9}"/>
              </a:ext>
            </a:extLst>
          </p:cNvPr>
          <p:cNvSpPr/>
          <p:nvPr/>
        </p:nvSpPr>
        <p:spPr>
          <a:xfrm>
            <a:off x="699714" y="5490971"/>
            <a:ext cx="6962072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File to an Existing Civil Case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7B14F-6BAA-EF2A-2FF2-CADAB80A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" y="463022"/>
            <a:ext cx="5805506" cy="2568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263FA-485D-B5DD-B9E1-D4E40104D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82" y="463022"/>
            <a:ext cx="4782658" cy="2568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C740E-3B87-C8F0-4B29-D4E88AD7EDAE}"/>
              </a:ext>
            </a:extLst>
          </p:cNvPr>
          <p:cNvSpPr txBox="1"/>
          <p:nvPr/>
        </p:nvSpPr>
        <p:spPr>
          <a:xfrm>
            <a:off x="583166" y="3094870"/>
            <a:ext cx="492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Note the required document format.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D5F51-B0A1-A050-607E-E475329CF949}"/>
              </a:ext>
            </a:extLst>
          </p:cNvPr>
          <p:cNvSpPr txBox="1"/>
          <p:nvPr/>
        </p:nvSpPr>
        <p:spPr>
          <a:xfrm>
            <a:off x="583165" y="3472100"/>
            <a:ext cx="523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Click the </a:t>
            </a:r>
            <a:r>
              <a:rPr lang="en-US" sz="2000" i="1" dirty="0"/>
              <a:t>Choose File</a:t>
            </a:r>
            <a:r>
              <a:rPr lang="en-US" sz="2000" dirty="0"/>
              <a:t> button to select and </a:t>
            </a:r>
          </a:p>
          <a:p>
            <a:r>
              <a:rPr lang="en-US" sz="2000" dirty="0"/>
              <a:t>upload a document.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F510C0E-F100-CC31-31F8-6A071BA1451E}"/>
              </a:ext>
            </a:extLst>
          </p:cNvPr>
          <p:cNvSpPr/>
          <p:nvPr/>
        </p:nvSpPr>
        <p:spPr>
          <a:xfrm rot="10800000">
            <a:off x="2923676" y="1778512"/>
            <a:ext cx="780836" cy="226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D5A6F1-B75B-5B8F-B3EC-81184C18C276}"/>
              </a:ext>
            </a:extLst>
          </p:cNvPr>
          <p:cNvSpPr/>
          <p:nvPr/>
        </p:nvSpPr>
        <p:spPr>
          <a:xfrm>
            <a:off x="713447" y="1945089"/>
            <a:ext cx="2089912" cy="2260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4C7B-EBDE-F6E4-5597-24E3FAAAA32D}"/>
              </a:ext>
            </a:extLst>
          </p:cNvPr>
          <p:cNvSpPr txBox="1"/>
          <p:nvPr/>
        </p:nvSpPr>
        <p:spPr>
          <a:xfrm>
            <a:off x="6957281" y="3031958"/>
            <a:ext cx="350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Click the </a:t>
            </a:r>
            <a:r>
              <a:rPr lang="en-US" sz="2000" i="1" dirty="0"/>
              <a:t>Add </a:t>
            </a:r>
            <a:r>
              <a:rPr lang="en-US" sz="2000" dirty="0"/>
              <a:t>button to add </a:t>
            </a:r>
          </a:p>
          <a:p>
            <a:r>
              <a:rPr lang="en-US" sz="2000" dirty="0"/>
              <a:t>the document to the filing.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2ED2C8-4B69-84A8-E3F3-3B7F591E8ED4}"/>
              </a:ext>
            </a:extLst>
          </p:cNvPr>
          <p:cNvSpPr/>
          <p:nvPr/>
        </p:nvSpPr>
        <p:spPr>
          <a:xfrm>
            <a:off x="7770074" y="2662129"/>
            <a:ext cx="637000" cy="3256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4D370-2227-8115-53A2-D6E026E0B7E7}"/>
              </a:ext>
            </a:extLst>
          </p:cNvPr>
          <p:cNvSpPr/>
          <p:nvPr/>
        </p:nvSpPr>
        <p:spPr>
          <a:xfrm>
            <a:off x="5510464" y="530352"/>
            <a:ext cx="994756" cy="128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1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6af3d7-c9e8-4dcb-a175-25802f10e4e2">
      <Terms xmlns="http://schemas.microsoft.com/office/infopath/2007/PartnerControls"/>
    </lcf76f155ced4ddcb4097134ff3c332f>
    <TaxCatchAll xmlns="7ff9e256-be05-43f2-95e1-c2d14eaa512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9EEE55BB2C74EA45E4CF7097B78BE" ma:contentTypeVersion="12" ma:contentTypeDescription="Create a new document." ma:contentTypeScope="" ma:versionID="648d138a15ddcacdf71ca94d92955e07">
  <xsd:schema xmlns:xsd="http://www.w3.org/2001/XMLSchema" xmlns:xs="http://www.w3.org/2001/XMLSchema" xmlns:p="http://schemas.microsoft.com/office/2006/metadata/properties" xmlns:ns2="7a6af3d7-c9e8-4dcb-a175-25802f10e4e2" xmlns:ns3="7ff9e256-be05-43f2-95e1-c2d14eaa5125" targetNamespace="http://schemas.microsoft.com/office/2006/metadata/properties" ma:root="true" ma:fieldsID="009115c8cce9b5799b41238649bd75c1" ns2:_="" ns3:_="">
    <xsd:import namespace="7a6af3d7-c9e8-4dcb-a175-25802f10e4e2"/>
    <xsd:import namespace="7ff9e256-be05-43f2-95e1-c2d14eaa5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af3d7-c9e8-4dcb-a175-25802f10e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576fb7f-4e3b-4024-89c8-7d4c38283e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9e256-be05-43f2-95e1-c2d14eaa512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f39523-304c-4018-99a7-b399fe839dcc}" ma:internalName="TaxCatchAll" ma:showField="CatchAllData" ma:web="7ff9e256-be05-43f2-95e1-c2d14eaa51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81037-F5D2-4B46-B3DC-B61FCC53D3EF}">
  <ds:schemaRefs>
    <ds:schemaRef ds:uri="http://purl.org/dc/elements/1.1/"/>
    <ds:schemaRef ds:uri="7ff9e256-be05-43f2-95e1-c2d14eaa5125"/>
    <ds:schemaRef ds:uri="http://purl.org/dc/terms/"/>
    <ds:schemaRef ds:uri="7a6af3d7-c9e8-4dcb-a175-25802f10e4e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4CB1DC-EA67-4E2F-AEC7-AF739E8BF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523E6-7F78-407E-AA60-5099097F8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af3d7-c9e8-4dcb-a175-25802f10e4e2"/>
    <ds:schemaRef ds:uri="7ff9e256-be05-43f2-95e1-c2d14eaa5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543</Words>
  <Application>Microsoft Office PowerPoint</Application>
  <PresentationFormat>Widescreen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Kimberly J.</dc:creator>
  <cp:lastModifiedBy>Conroy, Kimberly J.</cp:lastModifiedBy>
  <cp:revision>1</cp:revision>
  <dcterms:created xsi:type="dcterms:W3CDTF">2024-10-01T12:32:48Z</dcterms:created>
  <dcterms:modified xsi:type="dcterms:W3CDTF">2025-02-05T19:42:00Z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0x0101000689EEE55BB2C74EA45E4CF7097B78BE</vt:lpwstr>
  </property>
  <property fmtid="{D5CDD505-2E9C-101B-9397-08002B2CF9AE}" pid="3" name="MediaServiceImageTags">
    <vt:lpwstr/>
  </property>
</Properties>
</file>