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66" r:id="rId6"/>
    <p:sldId id="261" r:id="rId7"/>
    <p:sldId id="269" r:id="rId8"/>
    <p:sldId id="270" r:id="rId9"/>
    <p:sldId id="262" r:id="rId10"/>
    <p:sldId id="271" r:id="rId11"/>
    <p:sldId id="278" r:id="rId12"/>
    <p:sldId id="279" r:id="rId13"/>
    <p:sldId id="280" r:id="rId14"/>
    <p:sldId id="263" r:id="rId15"/>
    <p:sldId id="272" r:id="rId16"/>
    <p:sldId id="281" r:id="rId17"/>
    <p:sldId id="282" r:id="rId18"/>
    <p:sldId id="283" r:id="rId19"/>
    <p:sldId id="284" r:id="rId20"/>
    <p:sldId id="275" r:id="rId21"/>
    <p:sldId id="267" r:id="rId22"/>
    <p:sldId id="285" r:id="rId23"/>
    <p:sldId id="277"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24AE2-5EE6-479B-8B02-0D8EBD35267D}" v="43" dt="2025-02-05T19:10:12.670"/>
    <p1510:client id="{A25D94BC-B7E3-80A8-5BA9-F79A48D31919}" v="1" dt="2025-02-05T19:48:57.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189" autoAdjust="0"/>
  </p:normalViewPr>
  <p:slideViewPr>
    <p:cSldViewPr snapToGrid="0">
      <p:cViewPr>
        <p:scale>
          <a:sx n="70" d="100"/>
          <a:sy n="70" d="100"/>
        </p:scale>
        <p:origin x="536" y="3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roy, Kimberly J." userId="5d0bfce3-9247-4042-8ca7-1ac28a70a8ee" providerId="ADAL" clId="{512128E8-FC89-4C29-A2E4-8B4FE196291B}"/>
    <pc:docChg chg="modSld">
      <pc:chgData name="Conroy, Kimberly J." userId="5d0bfce3-9247-4042-8ca7-1ac28a70a8ee" providerId="ADAL" clId="{512128E8-FC89-4C29-A2E4-8B4FE196291B}" dt="2024-11-07T16:41:16.373" v="0"/>
      <pc:docMkLst>
        <pc:docMk/>
      </pc:docMkLst>
      <pc:sldChg chg="delSp modTransition modAnim">
        <pc:chgData name="Conroy, Kimberly J." userId="5d0bfce3-9247-4042-8ca7-1ac28a70a8ee" providerId="ADAL" clId="{512128E8-FC89-4C29-A2E4-8B4FE196291B}" dt="2024-11-07T16:41:16.373" v="0"/>
        <pc:sldMkLst>
          <pc:docMk/>
          <pc:sldMk cId="976708405" sldId="256"/>
        </pc:sldMkLst>
        <pc:picChg chg="del">
          <ac:chgData name="Conroy, Kimberly J." userId="5d0bfce3-9247-4042-8ca7-1ac28a70a8ee" providerId="ADAL" clId="{512128E8-FC89-4C29-A2E4-8B4FE196291B}" dt="2024-11-07T16:41:16.373" v="0"/>
          <ac:picMkLst>
            <pc:docMk/>
            <pc:sldMk cId="976708405" sldId="256"/>
            <ac:picMk id="20" creationId="{A70064E4-A4B4-DD39-37C7-4BAC0045FCE7}"/>
          </ac:picMkLst>
        </pc:picChg>
      </pc:sldChg>
      <pc:sldChg chg="delSp modTransition modAnim">
        <pc:chgData name="Conroy, Kimberly J." userId="5d0bfce3-9247-4042-8ca7-1ac28a70a8ee" providerId="ADAL" clId="{512128E8-FC89-4C29-A2E4-8B4FE196291B}" dt="2024-11-07T16:41:16.373" v="0"/>
        <pc:sldMkLst>
          <pc:docMk/>
          <pc:sldMk cId="2420186529" sldId="261"/>
        </pc:sldMkLst>
        <pc:picChg chg="del">
          <ac:chgData name="Conroy, Kimberly J." userId="5d0bfce3-9247-4042-8ca7-1ac28a70a8ee" providerId="ADAL" clId="{512128E8-FC89-4C29-A2E4-8B4FE196291B}" dt="2024-11-07T16:41:16.373" v="0"/>
          <ac:picMkLst>
            <pc:docMk/>
            <pc:sldMk cId="2420186529" sldId="261"/>
            <ac:picMk id="22" creationId="{68BF9C3B-4A04-1D62-FA3E-2DDCDFAA55CA}"/>
          </ac:picMkLst>
        </pc:picChg>
      </pc:sldChg>
      <pc:sldChg chg="delSp modTransition modAnim">
        <pc:chgData name="Conroy, Kimberly J." userId="5d0bfce3-9247-4042-8ca7-1ac28a70a8ee" providerId="ADAL" clId="{512128E8-FC89-4C29-A2E4-8B4FE196291B}" dt="2024-11-07T16:41:16.373" v="0"/>
        <pc:sldMkLst>
          <pc:docMk/>
          <pc:sldMk cId="3135168311" sldId="262"/>
        </pc:sldMkLst>
        <pc:picChg chg="del">
          <ac:chgData name="Conroy, Kimberly J." userId="5d0bfce3-9247-4042-8ca7-1ac28a70a8ee" providerId="ADAL" clId="{512128E8-FC89-4C29-A2E4-8B4FE196291B}" dt="2024-11-07T16:41:16.373" v="0"/>
          <ac:picMkLst>
            <pc:docMk/>
            <pc:sldMk cId="3135168311" sldId="262"/>
            <ac:picMk id="4" creationId="{125E568F-5779-A042-2E26-4EFB4689FF19}"/>
          </ac:picMkLst>
        </pc:picChg>
      </pc:sldChg>
      <pc:sldChg chg="delSp modTransition modAnim">
        <pc:chgData name="Conroy, Kimberly J." userId="5d0bfce3-9247-4042-8ca7-1ac28a70a8ee" providerId="ADAL" clId="{512128E8-FC89-4C29-A2E4-8B4FE196291B}" dt="2024-11-07T16:41:16.373" v="0"/>
        <pc:sldMkLst>
          <pc:docMk/>
          <pc:sldMk cId="2585445689" sldId="263"/>
        </pc:sldMkLst>
        <pc:picChg chg="del">
          <ac:chgData name="Conroy, Kimberly J." userId="5d0bfce3-9247-4042-8ca7-1ac28a70a8ee" providerId="ADAL" clId="{512128E8-FC89-4C29-A2E4-8B4FE196291B}" dt="2024-11-07T16:41:16.373" v="0"/>
          <ac:picMkLst>
            <pc:docMk/>
            <pc:sldMk cId="2585445689" sldId="263"/>
            <ac:picMk id="45" creationId="{E9C868D1-D1F5-060A-90CA-F1AB2BE8E279}"/>
          </ac:picMkLst>
        </pc:picChg>
      </pc:sldChg>
      <pc:sldChg chg="delSp modTransition modAnim">
        <pc:chgData name="Conroy, Kimberly J." userId="5d0bfce3-9247-4042-8ca7-1ac28a70a8ee" providerId="ADAL" clId="{512128E8-FC89-4C29-A2E4-8B4FE196291B}" dt="2024-11-07T16:41:16.373" v="0"/>
        <pc:sldMkLst>
          <pc:docMk/>
          <pc:sldMk cId="1822628396" sldId="264"/>
        </pc:sldMkLst>
        <pc:picChg chg="del">
          <ac:chgData name="Conroy, Kimberly J." userId="5d0bfce3-9247-4042-8ca7-1ac28a70a8ee" providerId="ADAL" clId="{512128E8-FC89-4C29-A2E4-8B4FE196291B}" dt="2024-11-07T16:41:16.373" v="0"/>
          <ac:picMkLst>
            <pc:docMk/>
            <pc:sldMk cId="1822628396" sldId="264"/>
            <ac:picMk id="22" creationId="{98E5DCC0-0A9D-447F-0FA1-C6AFD8966A13}"/>
          </ac:picMkLst>
        </pc:picChg>
      </pc:sldChg>
      <pc:sldChg chg="delSp modTransition modAnim">
        <pc:chgData name="Conroy, Kimberly J." userId="5d0bfce3-9247-4042-8ca7-1ac28a70a8ee" providerId="ADAL" clId="{512128E8-FC89-4C29-A2E4-8B4FE196291B}" dt="2024-11-07T16:41:16.373" v="0"/>
        <pc:sldMkLst>
          <pc:docMk/>
          <pc:sldMk cId="1551018953" sldId="266"/>
        </pc:sldMkLst>
        <pc:picChg chg="del">
          <ac:chgData name="Conroy, Kimberly J." userId="5d0bfce3-9247-4042-8ca7-1ac28a70a8ee" providerId="ADAL" clId="{512128E8-FC89-4C29-A2E4-8B4FE196291B}" dt="2024-11-07T16:41:16.373" v="0"/>
          <ac:picMkLst>
            <pc:docMk/>
            <pc:sldMk cId="1551018953" sldId="266"/>
            <ac:picMk id="43" creationId="{B941176A-0515-AED5-C5C6-4E32C6E74975}"/>
          </ac:picMkLst>
        </pc:picChg>
      </pc:sldChg>
      <pc:sldChg chg="delSp modTransition modAnim">
        <pc:chgData name="Conroy, Kimberly J." userId="5d0bfce3-9247-4042-8ca7-1ac28a70a8ee" providerId="ADAL" clId="{512128E8-FC89-4C29-A2E4-8B4FE196291B}" dt="2024-11-07T16:41:16.373" v="0"/>
        <pc:sldMkLst>
          <pc:docMk/>
          <pc:sldMk cId="1866389066" sldId="267"/>
        </pc:sldMkLst>
        <pc:picChg chg="del">
          <ac:chgData name="Conroy, Kimberly J." userId="5d0bfce3-9247-4042-8ca7-1ac28a70a8ee" providerId="ADAL" clId="{512128E8-FC89-4C29-A2E4-8B4FE196291B}" dt="2024-11-07T16:41:16.373" v="0"/>
          <ac:picMkLst>
            <pc:docMk/>
            <pc:sldMk cId="1866389066" sldId="267"/>
            <ac:picMk id="9" creationId="{96B6D855-0259-67AA-BB97-8D9A581471FA}"/>
          </ac:picMkLst>
        </pc:picChg>
      </pc:sldChg>
      <pc:sldChg chg="delSp modTransition modAnim">
        <pc:chgData name="Conroy, Kimberly J." userId="5d0bfce3-9247-4042-8ca7-1ac28a70a8ee" providerId="ADAL" clId="{512128E8-FC89-4C29-A2E4-8B4FE196291B}" dt="2024-11-07T16:41:16.373" v="0"/>
        <pc:sldMkLst>
          <pc:docMk/>
          <pc:sldMk cId="3322574723" sldId="268"/>
        </pc:sldMkLst>
        <pc:picChg chg="del">
          <ac:chgData name="Conroy, Kimberly J." userId="5d0bfce3-9247-4042-8ca7-1ac28a70a8ee" providerId="ADAL" clId="{512128E8-FC89-4C29-A2E4-8B4FE196291B}" dt="2024-11-07T16:41:16.373" v="0"/>
          <ac:picMkLst>
            <pc:docMk/>
            <pc:sldMk cId="3322574723" sldId="268"/>
            <ac:picMk id="9" creationId="{35931D7F-BDF8-F85B-2285-236FEC50D93E}"/>
          </ac:picMkLst>
        </pc:picChg>
      </pc:sldChg>
      <pc:sldChg chg="delSp modTransition modAnim">
        <pc:chgData name="Conroy, Kimberly J." userId="5d0bfce3-9247-4042-8ca7-1ac28a70a8ee" providerId="ADAL" clId="{512128E8-FC89-4C29-A2E4-8B4FE196291B}" dt="2024-11-07T16:41:16.373" v="0"/>
        <pc:sldMkLst>
          <pc:docMk/>
          <pc:sldMk cId="3803569422" sldId="269"/>
        </pc:sldMkLst>
        <pc:picChg chg="del">
          <ac:chgData name="Conroy, Kimberly J." userId="5d0bfce3-9247-4042-8ca7-1ac28a70a8ee" providerId="ADAL" clId="{512128E8-FC89-4C29-A2E4-8B4FE196291B}" dt="2024-11-07T16:41:16.373" v="0"/>
          <ac:picMkLst>
            <pc:docMk/>
            <pc:sldMk cId="3803569422" sldId="269"/>
            <ac:picMk id="34" creationId="{50724792-9B28-72FF-FB02-700259C38A0B}"/>
          </ac:picMkLst>
        </pc:picChg>
      </pc:sldChg>
      <pc:sldChg chg="delSp modTransition modAnim">
        <pc:chgData name="Conroy, Kimberly J." userId="5d0bfce3-9247-4042-8ca7-1ac28a70a8ee" providerId="ADAL" clId="{512128E8-FC89-4C29-A2E4-8B4FE196291B}" dt="2024-11-07T16:41:16.373" v="0"/>
        <pc:sldMkLst>
          <pc:docMk/>
          <pc:sldMk cId="1754383278" sldId="270"/>
        </pc:sldMkLst>
        <pc:picChg chg="del">
          <ac:chgData name="Conroy, Kimberly J." userId="5d0bfce3-9247-4042-8ca7-1ac28a70a8ee" providerId="ADAL" clId="{512128E8-FC89-4C29-A2E4-8B4FE196291B}" dt="2024-11-07T16:41:16.373" v="0"/>
          <ac:picMkLst>
            <pc:docMk/>
            <pc:sldMk cId="1754383278" sldId="270"/>
            <ac:picMk id="3" creationId="{38351353-9920-A909-8BD3-4628F431D092}"/>
          </ac:picMkLst>
        </pc:picChg>
      </pc:sldChg>
      <pc:sldChg chg="delSp modTransition modAnim">
        <pc:chgData name="Conroy, Kimberly J." userId="5d0bfce3-9247-4042-8ca7-1ac28a70a8ee" providerId="ADAL" clId="{512128E8-FC89-4C29-A2E4-8B4FE196291B}" dt="2024-11-07T16:41:16.373" v="0"/>
        <pc:sldMkLst>
          <pc:docMk/>
          <pc:sldMk cId="1256241319" sldId="271"/>
        </pc:sldMkLst>
        <pc:picChg chg="del">
          <ac:chgData name="Conroy, Kimberly J." userId="5d0bfce3-9247-4042-8ca7-1ac28a70a8ee" providerId="ADAL" clId="{512128E8-FC89-4C29-A2E4-8B4FE196291B}" dt="2024-11-07T16:41:16.373" v="0"/>
          <ac:picMkLst>
            <pc:docMk/>
            <pc:sldMk cId="1256241319" sldId="271"/>
            <ac:picMk id="3" creationId="{8C40EB11-76E4-BEBA-425B-9CDC351E7554}"/>
          </ac:picMkLst>
        </pc:picChg>
      </pc:sldChg>
      <pc:sldChg chg="delSp modTransition modAnim">
        <pc:chgData name="Conroy, Kimberly J." userId="5d0bfce3-9247-4042-8ca7-1ac28a70a8ee" providerId="ADAL" clId="{512128E8-FC89-4C29-A2E4-8B4FE196291B}" dt="2024-11-07T16:41:16.373" v="0"/>
        <pc:sldMkLst>
          <pc:docMk/>
          <pc:sldMk cId="3956288400" sldId="272"/>
        </pc:sldMkLst>
        <pc:picChg chg="del">
          <ac:chgData name="Conroy, Kimberly J." userId="5d0bfce3-9247-4042-8ca7-1ac28a70a8ee" providerId="ADAL" clId="{512128E8-FC89-4C29-A2E4-8B4FE196291B}" dt="2024-11-07T16:41:16.373" v="0"/>
          <ac:picMkLst>
            <pc:docMk/>
            <pc:sldMk cId="3956288400" sldId="272"/>
            <ac:picMk id="18" creationId="{4581E584-12A6-9BA3-641B-3590D97F7CEA}"/>
          </ac:picMkLst>
        </pc:picChg>
      </pc:sldChg>
      <pc:sldChg chg="delSp modTransition modAnim">
        <pc:chgData name="Conroy, Kimberly J." userId="5d0bfce3-9247-4042-8ca7-1ac28a70a8ee" providerId="ADAL" clId="{512128E8-FC89-4C29-A2E4-8B4FE196291B}" dt="2024-11-07T16:41:16.373" v="0"/>
        <pc:sldMkLst>
          <pc:docMk/>
          <pc:sldMk cId="2212654220" sldId="273"/>
        </pc:sldMkLst>
        <pc:picChg chg="del">
          <ac:chgData name="Conroy, Kimberly J." userId="5d0bfce3-9247-4042-8ca7-1ac28a70a8ee" providerId="ADAL" clId="{512128E8-FC89-4C29-A2E4-8B4FE196291B}" dt="2024-11-07T16:41:16.373" v="0"/>
          <ac:picMkLst>
            <pc:docMk/>
            <pc:sldMk cId="2212654220" sldId="273"/>
            <ac:picMk id="40" creationId="{AEBCFC41-BA17-866A-A04E-1712F8873567}"/>
          </ac:picMkLst>
        </pc:picChg>
      </pc:sldChg>
      <pc:sldChg chg="delSp modTransition modAnim">
        <pc:chgData name="Conroy, Kimberly J." userId="5d0bfce3-9247-4042-8ca7-1ac28a70a8ee" providerId="ADAL" clId="{512128E8-FC89-4C29-A2E4-8B4FE196291B}" dt="2024-11-07T16:41:16.373" v="0"/>
        <pc:sldMkLst>
          <pc:docMk/>
          <pc:sldMk cId="620587425" sldId="274"/>
        </pc:sldMkLst>
        <pc:picChg chg="del">
          <ac:chgData name="Conroy, Kimberly J." userId="5d0bfce3-9247-4042-8ca7-1ac28a70a8ee" providerId="ADAL" clId="{512128E8-FC89-4C29-A2E4-8B4FE196291B}" dt="2024-11-07T16:41:16.373" v="0"/>
          <ac:picMkLst>
            <pc:docMk/>
            <pc:sldMk cId="620587425" sldId="274"/>
            <ac:picMk id="88" creationId="{847F4722-2E9A-C7C8-BBBC-F49CF86C8CB3}"/>
          </ac:picMkLst>
        </pc:picChg>
      </pc:sldChg>
      <pc:sldChg chg="delSp modTransition modAnim">
        <pc:chgData name="Conroy, Kimberly J." userId="5d0bfce3-9247-4042-8ca7-1ac28a70a8ee" providerId="ADAL" clId="{512128E8-FC89-4C29-A2E4-8B4FE196291B}" dt="2024-11-07T16:41:16.373" v="0"/>
        <pc:sldMkLst>
          <pc:docMk/>
          <pc:sldMk cId="1088869911" sldId="275"/>
        </pc:sldMkLst>
        <pc:picChg chg="del">
          <ac:chgData name="Conroy, Kimberly J." userId="5d0bfce3-9247-4042-8ca7-1ac28a70a8ee" providerId="ADAL" clId="{512128E8-FC89-4C29-A2E4-8B4FE196291B}" dt="2024-11-07T16:41:16.373" v="0"/>
          <ac:picMkLst>
            <pc:docMk/>
            <pc:sldMk cId="1088869911" sldId="275"/>
            <ac:picMk id="32" creationId="{4EB3D607-A98B-16B1-AA4A-65D16D16E0B3}"/>
          </ac:picMkLst>
        </pc:picChg>
      </pc:sldChg>
      <pc:sldChg chg="delSp modTransition modAnim">
        <pc:chgData name="Conroy, Kimberly J." userId="5d0bfce3-9247-4042-8ca7-1ac28a70a8ee" providerId="ADAL" clId="{512128E8-FC89-4C29-A2E4-8B4FE196291B}" dt="2024-11-07T16:41:16.373" v="0"/>
        <pc:sldMkLst>
          <pc:docMk/>
          <pc:sldMk cId="2847216253" sldId="276"/>
        </pc:sldMkLst>
        <pc:picChg chg="del">
          <ac:chgData name="Conroy, Kimberly J." userId="5d0bfce3-9247-4042-8ca7-1ac28a70a8ee" providerId="ADAL" clId="{512128E8-FC89-4C29-A2E4-8B4FE196291B}" dt="2024-11-07T16:41:16.373" v="0"/>
          <ac:picMkLst>
            <pc:docMk/>
            <pc:sldMk cId="2847216253" sldId="276"/>
            <ac:picMk id="24" creationId="{D0EA1203-E37B-5E04-41B0-1DF22335533C}"/>
          </ac:picMkLst>
        </pc:picChg>
      </pc:sldChg>
      <pc:sldChg chg="delSp modTransition modAnim">
        <pc:chgData name="Conroy, Kimberly J." userId="5d0bfce3-9247-4042-8ca7-1ac28a70a8ee" providerId="ADAL" clId="{512128E8-FC89-4C29-A2E4-8B4FE196291B}" dt="2024-11-07T16:41:16.373" v="0"/>
        <pc:sldMkLst>
          <pc:docMk/>
          <pc:sldMk cId="3226131849" sldId="277"/>
        </pc:sldMkLst>
        <pc:picChg chg="del">
          <ac:chgData name="Conroy, Kimberly J." userId="5d0bfce3-9247-4042-8ca7-1ac28a70a8ee" providerId="ADAL" clId="{512128E8-FC89-4C29-A2E4-8B4FE196291B}" dt="2024-11-07T16:41:16.373" v="0"/>
          <ac:picMkLst>
            <pc:docMk/>
            <pc:sldMk cId="3226131849" sldId="277"/>
            <ac:picMk id="20" creationId="{CF5DAD88-8627-9921-C877-63C4F2F9E27A}"/>
          </ac:picMkLst>
        </pc:picChg>
      </pc:sldChg>
    </pc:docChg>
  </pc:docChgLst>
  <pc:docChgLst>
    <pc:chgData name="Conroy, Kimberly J." userId="S::kjconroy@franklincountyohio.gov::5d0bfce3-9247-4042-8ca7-1ac28a70a8ee" providerId="AD" clId="Web-{A25D94BC-B7E3-80A8-5BA9-F79A48D31919}"/>
    <pc:docChg chg="modSld">
      <pc:chgData name="Conroy, Kimberly J." userId="S::kjconroy@franklincountyohio.gov::5d0bfce3-9247-4042-8ca7-1ac28a70a8ee" providerId="AD" clId="Web-{A25D94BC-B7E3-80A8-5BA9-F79A48D31919}" dt="2025-02-05T19:48:57.589" v="0"/>
      <pc:docMkLst>
        <pc:docMk/>
      </pc:docMkLst>
      <pc:sldChg chg="delSp">
        <pc:chgData name="Conroy, Kimberly J." userId="S::kjconroy@franklincountyohio.gov::5d0bfce3-9247-4042-8ca7-1ac28a70a8ee" providerId="AD" clId="Web-{A25D94BC-B7E3-80A8-5BA9-F79A48D31919}" dt="2025-02-05T19:48:57.589" v="0"/>
        <pc:sldMkLst>
          <pc:docMk/>
          <pc:sldMk cId="1866389066" sldId="267"/>
        </pc:sldMkLst>
        <pc:spChg chg="del">
          <ac:chgData name="Conroy, Kimberly J." userId="S::kjconroy@franklincountyohio.gov::5d0bfce3-9247-4042-8ca7-1ac28a70a8ee" providerId="AD" clId="Web-{A25D94BC-B7E3-80A8-5BA9-F79A48D31919}" dt="2025-02-05T19:48:57.589" v="0"/>
          <ac:spMkLst>
            <pc:docMk/>
            <pc:sldMk cId="1866389066" sldId="267"/>
            <ac:spMk id="24" creationId="{68E66928-045E-772E-EF78-E93DDDBA6BA0}"/>
          </ac:spMkLst>
        </pc:spChg>
      </pc:sldChg>
    </pc:docChg>
  </pc:docChgLst>
  <pc:docChgLst>
    <pc:chgData name="Conroy, Kimberly J." userId="5d0bfce3-9247-4042-8ca7-1ac28a70a8ee" providerId="ADAL" clId="{5DE24AE2-5EE6-479B-8B02-0D8EBD35267D}"/>
    <pc:docChg chg="undo custSel addSld delSld modSld">
      <pc:chgData name="Conroy, Kimberly J." userId="5d0bfce3-9247-4042-8ca7-1ac28a70a8ee" providerId="ADAL" clId="{5DE24AE2-5EE6-479B-8B02-0D8EBD35267D}" dt="2025-02-05T19:13:55.752" v="1639" actId="20577"/>
      <pc:docMkLst>
        <pc:docMk/>
      </pc:docMkLst>
      <pc:sldChg chg="addSp modSp mod">
        <pc:chgData name="Conroy, Kimberly J." userId="5d0bfce3-9247-4042-8ca7-1ac28a70a8ee" providerId="ADAL" clId="{5DE24AE2-5EE6-479B-8B02-0D8EBD35267D}" dt="2025-02-05T19:10:20.832" v="1586" actId="1037"/>
        <pc:sldMkLst>
          <pc:docMk/>
          <pc:sldMk cId="3135168311" sldId="262"/>
        </pc:sldMkLst>
        <pc:spChg chg="add mod">
          <ac:chgData name="Conroy, Kimberly J." userId="5d0bfce3-9247-4042-8ca7-1ac28a70a8ee" providerId="ADAL" clId="{5DE24AE2-5EE6-479B-8B02-0D8EBD35267D}" dt="2025-02-05T19:10:20.832" v="1586" actId="1037"/>
          <ac:spMkLst>
            <pc:docMk/>
            <pc:sldMk cId="3135168311" sldId="262"/>
            <ac:spMk id="2" creationId="{16F1E3CD-2C39-C732-68F0-C01F3698AC31}"/>
          </ac:spMkLst>
        </pc:spChg>
      </pc:sldChg>
      <pc:sldChg chg="addSp modSp mod">
        <pc:chgData name="Conroy, Kimberly J." userId="5d0bfce3-9247-4042-8ca7-1ac28a70a8ee" providerId="ADAL" clId="{5DE24AE2-5EE6-479B-8B02-0D8EBD35267D}" dt="2025-02-05T19:08:45.414" v="1302" actId="14100"/>
        <pc:sldMkLst>
          <pc:docMk/>
          <pc:sldMk cId="2585445689" sldId="263"/>
        </pc:sldMkLst>
        <pc:spChg chg="add mod">
          <ac:chgData name="Conroy, Kimberly J." userId="5d0bfce3-9247-4042-8ca7-1ac28a70a8ee" providerId="ADAL" clId="{5DE24AE2-5EE6-479B-8B02-0D8EBD35267D}" dt="2025-02-05T19:08:45.414" v="1302" actId="14100"/>
          <ac:spMkLst>
            <pc:docMk/>
            <pc:sldMk cId="2585445689" sldId="263"/>
            <ac:spMk id="2" creationId="{5E4E58C4-3B3A-CEFA-5C30-4EAC716BD66A}"/>
          </ac:spMkLst>
        </pc:spChg>
      </pc:sldChg>
      <pc:sldChg chg="addSp delSp modSp mod modAnim">
        <pc:chgData name="Conroy, Kimberly J." userId="5d0bfce3-9247-4042-8ca7-1ac28a70a8ee" providerId="ADAL" clId="{5DE24AE2-5EE6-479B-8B02-0D8EBD35267D}" dt="2025-02-05T19:03:25.020" v="1004" actId="13822"/>
        <pc:sldMkLst>
          <pc:docMk/>
          <pc:sldMk cId="1866389066" sldId="267"/>
        </pc:sldMkLst>
        <pc:spChg chg="del">
          <ac:chgData name="Conroy, Kimberly J." userId="5d0bfce3-9247-4042-8ca7-1ac28a70a8ee" providerId="ADAL" clId="{5DE24AE2-5EE6-479B-8B02-0D8EBD35267D}" dt="2025-02-05T18:27:49.093" v="250" actId="478"/>
          <ac:spMkLst>
            <pc:docMk/>
            <pc:sldMk cId="1866389066" sldId="267"/>
            <ac:spMk id="4" creationId="{2CD54648-69AB-E2FB-99D0-3048DC7801CE}"/>
          </ac:spMkLst>
        </pc:spChg>
        <pc:spChg chg="mod">
          <ac:chgData name="Conroy, Kimberly J." userId="5d0bfce3-9247-4042-8ca7-1ac28a70a8ee" providerId="ADAL" clId="{5DE24AE2-5EE6-479B-8B02-0D8EBD35267D}" dt="2025-02-05T18:28:40.521" v="336" actId="1037"/>
          <ac:spMkLst>
            <pc:docMk/>
            <pc:sldMk cId="1866389066" sldId="267"/>
            <ac:spMk id="6" creationId="{60EF276B-392D-10E8-A6C1-5DB1AB034EB9}"/>
          </ac:spMkLst>
        </pc:spChg>
        <pc:spChg chg="add mod">
          <ac:chgData name="Conroy, Kimberly J." userId="5d0bfce3-9247-4042-8ca7-1ac28a70a8ee" providerId="ADAL" clId="{5DE24AE2-5EE6-479B-8B02-0D8EBD35267D}" dt="2025-02-05T18:29:12.853" v="453" actId="1037"/>
          <ac:spMkLst>
            <pc:docMk/>
            <pc:sldMk cId="1866389066" sldId="267"/>
            <ac:spMk id="7" creationId="{DF4D6993-7ACC-F8CB-5E6C-06EF3E63E088}"/>
          </ac:spMkLst>
        </pc:spChg>
        <pc:spChg chg="add mod">
          <ac:chgData name="Conroy, Kimberly J." userId="5d0bfce3-9247-4042-8ca7-1ac28a70a8ee" providerId="ADAL" clId="{5DE24AE2-5EE6-479B-8B02-0D8EBD35267D}" dt="2025-02-05T18:30:13.688" v="507" actId="1038"/>
          <ac:spMkLst>
            <pc:docMk/>
            <pc:sldMk cId="1866389066" sldId="267"/>
            <ac:spMk id="8" creationId="{C2596958-67EB-693E-B49D-18AB3F6D56A5}"/>
          </ac:spMkLst>
        </pc:spChg>
        <pc:spChg chg="add mod">
          <ac:chgData name="Conroy, Kimberly J." userId="5d0bfce3-9247-4042-8ca7-1ac28a70a8ee" providerId="ADAL" clId="{5DE24AE2-5EE6-479B-8B02-0D8EBD35267D}" dt="2025-02-05T18:34:28.740" v="772" actId="1037"/>
          <ac:spMkLst>
            <pc:docMk/>
            <pc:sldMk cId="1866389066" sldId="267"/>
            <ac:spMk id="9" creationId="{146F2189-6FA8-A469-A5AE-9FF409E1F4A0}"/>
          </ac:spMkLst>
        </pc:spChg>
        <pc:spChg chg="del">
          <ac:chgData name="Conroy, Kimberly J." userId="5d0bfce3-9247-4042-8ca7-1ac28a70a8ee" providerId="ADAL" clId="{5DE24AE2-5EE6-479B-8B02-0D8EBD35267D}" dt="2025-02-05T18:27:57.342" v="253" actId="26606"/>
          <ac:spMkLst>
            <pc:docMk/>
            <pc:sldMk cId="1866389066" sldId="267"/>
            <ac:spMk id="10" creationId="{AB8C311F-7253-4AED-9701-7FC0708C41C7}"/>
          </ac:spMkLst>
        </pc:spChg>
        <pc:spChg chg="add mod">
          <ac:chgData name="Conroy, Kimberly J." userId="5d0bfce3-9247-4042-8ca7-1ac28a70a8ee" providerId="ADAL" clId="{5DE24AE2-5EE6-479B-8B02-0D8EBD35267D}" dt="2025-02-05T18:34:32.693" v="776" actId="1037"/>
          <ac:spMkLst>
            <pc:docMk/>
            <pc:sldMk cId="1866389066" sldId="267"/>
            <ac:spMk id="11" creationId="{29251D45-86E3-8F4A-53AC-43C6D3E4A32D}"/>
          </ac:spMkLst>
        </pc:spChg>
        <pc:spChg chg="del">
          <ac:chgData name="Conroy, Kimberly J." userId="5d0bfce3-9247-4042-8ca7-1ac28a70a8ee" providerId="ADAL" clId="{5DE24AE2-5EE6-479B-8B02-0D8EBD35267D}" dt="2025-02-05T18:27:57.342" v="253" actId="26606"/>
          <ac:spMkLst>
            <pc:docMk/>
            <pc:sldMk cId="1866389066" sldId="267"/>
            <ac:spMk id="12" creationId="{E2384209-CB15-4CDF-9D31-C44FD9A3F20D}"/>
          </ac:spMkLst>
        </pc:spChg>
        <pc:spChg chg="add mod">
          <ac:chgData name="Conroy, Kimberly J." userId="5d0bfce3-9247-4042-8ca7-1ac28a70a8ee" providerId="ADAL" clId="{5DE24AE2-5EE6-479B-8B02-0D8EBD35267D}" dt="2025-02-05T18:34:40.318" v="782" actId="1037"/>
          <ac:spMkLst>
            <pc:docMk/>
            <pc:sldMk cId="1866389066" sldId="267"/>
            <ac:spMk id="13" creationId="{6D4A7AB0-BB28-7226-7420-9108D58AF695}"/>
          </ac:spMkLst>
        </pc:spChg>
        <pc:spChg chg="del">
          <ac:chgData name="Conroy, Kimberly J." userId="5d0bfce3-9247-4042-8ca7-1ac28a70a8ee" providerId="ADAL" clId="{5DE24AE2-5EE6-479B-8B02-0D8EBD35267D}" dt="2025-02-05T18:27:57.342" v="253" actId="26606"/>
          <ac:spMkLst>
            <pc:docMk/>
            <pc:sldMk cId="1866389066" sldId="267"/>
            <ac:spMk id="14" creationId="{2633B3B5-CC90-43F0-8714-D31D1F3F0209}"/>
          </ac:spMkLst>
        </pc:spChg>
        <pc:spChg chg="add mod ord">
          <ac:chgData name="Conroy, Kimberly J." userId="5d0bfce3-9247-4042-8ca7-1ac28a70a8ee" providerId="ADAL" clId="{5DE24AE2-5EE6-479B-8B02-0D8EBD35267D}" dt="2025-02-05T18:35:19.925" v="786" actId="14100"/>
          <ac:spMkLst>
            <pc:docMk/>
            <pc:sldMk cId="1866389066" sldId="267"/>
            <ac:spMk id="15" creationId="{B7C773D9-88F8-5B4F-3ADB-9B28304FBE48}"/>
          </ac:spMkLst>
        </pc:spChg>
        <pc:spChg chg="del">
          <ac:chgData name="Conroy, Kimberly J." userId="5d0bfce3-9247-4042-8ca7-1ac28a70a8ee" providerId="ADAL" clId="{5DE24AE2-5EE6-479B-8B02-0D8EBD35267D}" dt="2025-02-05T18:27:57.342" v="253" actId="26606"/>
          <ac:spMkLst>
            <pc:docMk/>
            <pc:sldMk cId="1866389066" sldId="267"/>
            <ac:spMk id="16" creationId="{A8D57A06-A426-446D-B02C-A2DC6B62E45E}"/>
          </ac:spMkLst>
        </pc:spChg>
        <pc:spChg chg="add mod ord">
          <ac:chgData name="Conroy, Kimberly J." userId="5d0bfce3-9247-4042-8ca7-1ac28a70a8ee" providerId="ADAL" clId="{5DE24AE2-5EE6-479B-8B02-0D8EBD35267D}" dt="2025-02-05T18:37:34.012" v="815" actId="1035"/>
          <ac:spMkLst>
            <pc:docMk/>
            <pc:sldMk cId="1866389066" sldId="267"/>
            <ac:spMk id="17" creationId="{A20C95C9-BF28-7695-7E34-FCBC4C509003}"/>
          </ac:spMkLst>
        </pc:spChg>
        <pc:spChg chg="add mod ord">
          <ac:chgData name="Conroy, Kimberly J." userId="5d0bfce3-9247-4042-8ca7-1ac28a70a8ee" providerId="ADAL" clId="{5DE24AE2-5EE6-479B-8B02-0D8EBD35267D}" dt="2025-02-05T18:36:49.431" v="807" actId="1076"/>
          <ac:spMkLst>
            <pc:docMk/>
            <pc:sldMk cId="1866389066" sldId="267"/>
            <ac:spMk id="18" creationId="{2A939AC3-507F-57BD-4CB8-CE59748C869C}"/>
          </ac:spMkLst>
        </pc:spChg>
        <pc:spChg chg="add mod ord">
          <ac:chgData name="Conroy, Kimberly J." userId="5d0bfce3-9247-4042-8ca7-1ac28a70a8ee" providerId="ADAL" clId="{5DE24AE2-5EE6-479B-8B02-0D8EBD35267D}" dt="2025-02-05T18:37:19.038" v="810" actId="1076"/>
          <ac:spMkLst>
            <pc:docMk/>
            <pc:sldMk cId="1866389066" sldId="267"/>
            <ac:spMk id="19" creationId="{9741C002-6986-DCC5-6A8C-AD8F4EFE97C3}"/>
          </ac:spMkLst>
        </pc:spChg>
        <pc:spChg chg="add mod ord">
          <ac:chgData name="Conroy, Kimberly J." userId="5d0bfce3-9247-4042-8ca7-1ac28a70a8ee" providerId="ADAL" clId="{5DE24AE2-5EE6-479B-8B02-0D8EBD35267D}" dt="2025-02-05T18:38:04.330" v="819" actId="14100"/>
          <ac:spMkLst>
            <pc:docMk/>
            <pc:sldMk cId="1866389066" sldId="267"/>
            <ac:spMk id="20" creationId="{1B2E8E28-A2DC-28BE-CE5A-C0977B4489AE}"/>
          </ac:spMkLst>
        </pc:spChg>
        <pc:spChg chg="add">
          <ac:chgData name="Conroy, Kimberly J." userId="5d0bfce3-9247-4042-8ca7-1ac28a70a8ee" providerId="ADAL" clId="{5DE24AE2-5EE6-479B-8B02-0D8EBD35267D}" dt="2025-02-05T18:27:57.342" v="253" actId="26606"/>
          <ac:spMkLst>
            <pc:docMk/>
            <pc:sldMk cId="1866389066" sldId="267"/>
            <ac:spMk id="21" creationId="{A4E37431-20F0-4DD6-84A9-ED2B644943A2}"/>
          </ac:spMkLst>
        </pc:spChg>
        <pc:spChg chg="add mod">
          <ac:chgData name="Conroy, Kimberly J." userId="5d0bfce3-9247-4042-8ca7-1ac28a70a8ee" providerId="ADAL" clId="{5DE24AE2-5EE6-479B-8B02-0D8EBD35267D}" dt="2025-02-05T19:02:52.826" v="1000" actId="13822"/>
          <ac:spMkLst>
            <pc:docMk/>
            <pc:sldMk cId="1866389066" sldId="267"/>
            <ac:spMk id="22" creationId="{0B37735E-5AA1-6988-98CC-C16E642637A1}"/>
          </ac:spMkLst>
        </pc:spChg>
        <pc:spChg chg="add">
          <ac:chgData name="Conroy, Kimberly J." userId="5d0bfce3-9247-4042-8ca7-1ac28a70a8ee" providerId="ADAL" clId="{5DE24AE2-5EE6-479B-8B02-0D8EBD35267D}" dt="2025-02-05T18:27:57.342" v="253" actId="26606"/>
          <ac:spMkLst>
            <pc:docMk/>
            <pc:sldMk cId="1866389066" sldId="267"/>
            <ac:spMk id="23" creationId="{0AE98B72-66C6-4AB4-AF0D-BA830DE86393}"/>
          </ac:spMkLst>
        </pc:spChg>
        <pc:spChg chg="add mod">
          <ac:chgData name="Conroy, Kimberly J." userId="5d0bfce3-9247-4042-8ca7-1ac28a70a8ee" providerId="ADAL" clId="{5DE24AE2-5EE6-479B-8B02-0D8EBD35267D}" dt="2025-02-05T19:03:07.330" v="1002" actId="13822"/>
          <ac:spMkLst>
            <pc:docMk/>
            <pc:sldMk cId="1866389066" sldId="267"/>
            <ac:spMk id="24" creationId="{68E66928-045E-772E-EF78-E93DDDBA6BA0}"/>
          </ac:spMkLst>
        </pc:spChg>
        <pc:spChg chg="add">
          <ac:chgData name="Conroy, Kimberly J." userId="5d0bfce3-9247-4042-8ca7-1ac28a70a8ee" providerId="ADAL" clId="{5DE24AE2-5EE6-479B-8B02-0D8EBD35267D}" dt="2025-02-05T18:27:57.342" v="253" actId="26606"/>
          <ac:spMkLst>
            <pc:docMk/>
            <pc:sldMk cId="1866389066" sldId="267"/>
            <ac:spMk id="25" creationId="{407EAFC6-733F-403D-BB4D-05A3A28742F1}"/>
          </ac:spMkLst>
        </pc:spChg>
        <pc:spChg chg="add mod">
          <ac:chgData name="Conroy, Kimberly J." userId="5d0bfce3-9247-4042-8ca7-1ac28a70a8ee" providerId="ADAL" clId="{5DE24AE2-5EE6-479B-8B02-0D8EBD35267D}" dt="2025-02-05T19:03:25.020" v="1004" actId="13822"/>
          <ac:spMkLst>
            <pc:docMk/>
            <pc:sldMk cId="1866389066" sldId="267"/>
            <ac:spMk id="26" creationId="{712179FE-A2FA-106C-88C5-8F3F0E8BD380}"/>
          </ac:spMkLst>
        </pc:spChg>
        <pc:spChg chg="add">
          <ac:chgData name="Conroy, Kimberly J." userId="5d0bfce3-9247-4042-8ca7-1ac28a70a8ee" providerId="ADAL" clId="{5DE24AE2-5EE6-479B-8B02-0D8EBD35267D}" dt="2025-02-05T18:27:57.342" v="253" actId="26606"/>
          <ac:spMkLst>
            <pc:docMk/>
            <pc:sldMk cId="1866389066" sldId="267"/>
            <ac:spMk id="27" creationId="{17A36730-4CB0-4F61-AD11-A44C9765833F}"/>
          </ac:spMkLst>
        </pc:spChg>
        <pc:spChg chg="add">
          <ac:chgData name="Conroy, Kimberly J." userId="5d0bfce3-9247-4042-8ca7-1ac28a70a8ee" providerId="ADAL" clId="{5DE24AE2-5EE6-479B-8B02-0D8EBD35267D}" dt="2025-02-05T18:27:57.342" v="253" actId="26606"/>
          <ac:spMkLst>
            <pc:docMk/>
            <pc:sldMk cId="1866389066" sldId="267"/>
            <ac:spMk id="29" creationId="{C69C79E1-F916-4929-A4F3-DE763D4BFA57}"/>
          </ac:spMkLst>
        </pc:spChg>
        <pc:spChg chg="add">
          <ac:chgData name="Conroy, Kimberly J." userId="5d0bfce3-9247-4042-8ca7-1ac28a70a8ee" providerId="ADAL" clId="{5DE24AE2-5EE6-479B-8B02-0D8EBD35267D}" dt="2025-02-05T18:27:57.342" v="253" actId="26606"/>
          <ac:spMkLst>
            <pc:docMk/>
            <pc:sldMk cId="1866389066" sldId="267"/>
            <ac:spMk id="31" creationId="{767334AB-16BD-4EC7-8C6B-4B5171600933}"/>
          </ac:spMkLst>
        </pc:spChg>
        <pc:picChg chg="del">
          <ac:chgData name="Conroy, Kimberly J." userId="5d0bfce3-9247-4042-8ca7-1ac28a70a8ee" providerId="ADAL" clId="{5DE24AE2-5EE6-479B-8B02-0D8EBD35267D}" dt="2025-02-05T18:27:45.395" v="249" actId="478"/>
          <ac:picMkLst>
            <pc:docMk/>
            <pc:sldMk cId="1866389066" sldId="267"/>
            <ac:picMk id="3" creationId="{D39427D5-6A26-BEB5-EC5C-C1EFC895E9C8}"/>
          </ac:picMkLst>
        </pc:picChg>
        <pc:picChg chg="add mod ord">
          <ac:chgData name="Conroy, Kimberly J." userId="5d0bfce3-9247-4042-8ca7-1ac28a70a8ee" providerId="ADAL" clId="{5DE24AE2-5EE6-479B-8B02-0D8EBD35267D}" dt="2025-02-05T18:36:00.923" v="798" actId="1076"/>
          <ac:picMkLst>
            <pc:docMk/>
            <pc:sldMk cId="1866389066" sldId="267"/>
            <ac:picMk id="5" creationId="{0FC6BFFF-B628-A87C-6E9E-104B80913625}"/>
          </ac:picMkLst>
        </pc:picChg>
      </pc:sldChg>
      <pc:sldChg chg="modSp mod">
        <pc:chgData name="Conroy, Kimberly J." userId="5d0bfce3-9247-4042-8ca7-1ac28a70a8ee" providerId="ADAL" clId="{5DE24AE2-5EE6-479B-8B02-0D8EBD35267D}" dt="2025-02-05T19:13:55.752" v="1639" actId="20577"/>
        <pc:sldMkLst>
          <pc:docMk/>
          <pc:sldMk cId="3322574723" sldId="268"/>
        </pc:sldMkLst>
        <pc:spChg chg="mod">
          <ac:chgData name="Conroy, Kimberly J." userId="5d0bfce3-9247-4042-8ca7-1ac28a70a8ee" providerId="ADAL" clId="{5DE24AE2-5EE6-479B-8B02-0D8EBD35267D}" dt="2025-02-05T19:13:55.752" v="1639" actId="20577"/>
          <ac:spMkLst>
            <pc:docMk/>
            <pc:sldMk cId="3322574723" sldId="268"/>
            <ac:spMk id="2" creationId="{FF009BE4-192F-A4D7-836B-B1595931A9EF}"/>
          </ac:spMkLst>
        </pc:spChg>
      </pc:sldChg>
      <pc:sldChg chg="modSp mod">
        <pc:chgData name="Conroy, Kimberly J." userId="5d0bfce3-9247-4042-8ca7-1ac28a70a8ee" providerId="ADAL" clId="{5DE24AE2-5EE6-479B-8B02-0D8EBD35267D}" dt="2025-02-05T19:11:25.234" v="1614" actId="1076"/>
        <pc:sldMkLst>
          <pc:docMk/>
          <pc:sldMk cId="3803569422" sldId="269"/>
        </pc:sldMkLst>
        <pc:spChg chg="mod">
          <ac:chgData name="Conroy, Kimberly J." userId="5d0bfce3-9247-4042-8ca7-1ac28a70a8ee" providerId="ADAL" clId="{5DE24AE2-5EE6-479B-8B02-0D8EBD35267D}" dt="2025-02-05T19:11:25.234" v="1614" actId="1076"/>
          <ac:spMkLst>
            <pc:docMk/>
            <pc:sldMk cId="3803569422" sldId="269"/>
            <ac:spMk id="6" creationId="{60EF276B-392D-10E8-A6C1-5DB1AB034EB9}"/>
          </ac:spMkLst>
        </pc:spChg>
      </pc:sldChg>
      <pc:sldChg chg="addSp modSp mod">
        <pc:chgData name="Conroy, Kimberly J." userId="5d0bfce3-9247-4042-8ca7-1ac28a70a8ee" providerId="ADAL" clId="{5DE24AE2-5EE6-479B-8B02-0D8EBD35267D}" dt="2025-02-05T19:10:06.591" v="1560" actId="1037"/>
        <pc:sldMkLst>
          <pc:docMk/>
          <pc:sldMk cId="1256241319" sldId="271"/>
        </pc:sldMkLst>
        <pc:spChg chg="add mod">
          <ac:chgData name="Conroy, Kimberly J." userId="5d0bfce3-9247-4042-8ca7-1ac28a70a8ee" providerId="ADAL" clId="{5DE24AE2-5EE6-479B-8B02-0D8EBD35267D}" dt="2025-02-05T19:10:06.591" v="1560" actId="1037"/>
          <ac:spMkLst>
            <pc:docMk/>
            <pc:sldMk cId="1256241319" sldId="271"/>
            <ac:spMk id="2" creationId="{E43A3DFE-BE18-ADAF-BAD4-739D24C1D3A6}"/>
          </ac:spMkLst>
        </pc:spChg>
      </pc:sldChg>
      <pc:sldChg chg="modSp mod modAnim">
        <pc:chgData name="Conroy, Kimberly J." userId="5d0bfce3-9247-4042-8ca7-1ac28a70a8ee" providerId="ADAL" clId="{5DE24AE2-5EE6-479B-8B02-0D8EBD35267D}" dt="2025-02-05T18:25:47.542" v="246"/>
        <pc:sldMkLst>
          <pc:docMk/>
          <pc:sldMk cId="1088869911" sldId="275"/>
        </pc:sldMkLst>
        <pc:spChg chg="mod">
          <ac:chgData name="Conroy, Kimberly J." userId="5d0bfce3-9247-4042-8ca7-1ac28a70a8ee" providerId="ADAL" clId="{5DE24AE2-5EE6-479B-8B02-0D8EBD35267D}" dt="2025-02-05T18:24:27.100" v="138" actId="1037"/>
          <ac:spMkLst>
            <pc:docMk/>
            <pc:sldMk cId="1088869911" sldId="275"/>
            <ac:spMk id="2" creationId="{6F74D77E-1D12-5186-E351-72891CEF7081}"/>
          </ac:spMkLst>
        </pc:spChg>
        <pc:spChg chg="mod">
          <ac:chgData name="Conroy, Kimberly J." userId="5d0bfce3-9247-4042-8ca7-1ac28a70a8ee" providerId="ADAL" clId="{5DE24AE2-5EE6-479B-8B02-0D8EBD35267D}" dt="2025-02-05T18:24:20.181" v="102" actId="1037"/>
          <ac:spMkLst>
            <pc:docMk/>
            <pc:sldMk cId="1088869911" sldId="275"/>
            <ac:spMk id="4" creationId="{42BC1EDD-2815-278F-45D3-5CC5633B0C47}"/>
          </ac:spMkLst>
        </pc:spChg>
        <pc:spChg chg="mod">
          <ac:chgData name="Conroy, Kimberly J." userId="5d0bfce3-9247-4042-8ca7-1ac28a70a8ee" providerId="ADAL" clId="{5DE24AE2-5EE6-479B-8B02-0D8EBD35267D}" dt="2025-02-05T18:24:08.062" v="47" actId="1035"/>
          <ac:spMkLst>
            <pc:docMk/>
            <pc:sldMk cId="1088869911" sldId="275"/>
            <ac:spMk id="5" creationId="{DE792E86-7309-EB65-503F-4A4733970E61}"/>
          </ac:spMkLst>
        </pc:spChg>
        <pc:spChg chg="mod">
          <ac:chgData name="Conroy, Kimberly J." userId="5d0bfce3-9247-4042-8ca7-1ac28a70a8ee" providerId="ADAL" clId="{5DE24AE2-5EE6-479B-8B02-0D8EBD35267D}" dt="2025-02-05T18:24:38.654" v="200" actId="1037"/>
          <ac:spMkLst>
            <pc:docMk/>
            <pc:sldMk cId="1088869911" sldId="275"/>
            <ac:spMk id="15" creationId="{0B2C5012-1785-2FAB-E345-568671E32279}"/>
          </ac:spMkLst>
        </pc:spChg>
        <pc:spChg chg="mod">
          <ac:chgData name="Conroy, Kimberly J." userId="5d0bfce3-9247-4042-8ca7-1ac28a70a8ee" providerId="ADAL" clId="{5DE24AE2-5EE6-479B-8B02-0D8EBD35267D}" dt="2025-02-05T18:24:45.566" v="236" actId="1037"/>
          <ac:spMkLst>
            <pc:docMk/>
            <pc:sldMk cId="1088869911" sldId="275"/>
            <ac:spMk id="18" creationId="{7CCC8974-E683-22B6-A3BD-C060C9416E3C}"/>
          </ac:spMkLst>
        </pc:spChg>
        <pc:picChg chg="mod ord">
          <ac:chgData name="Conroy, Kimberly J." userId="5d0bfce3-9247-4042-8ca7-1ac28a70a8ee" providerId="ADAL" clId="{5DE24AE2-5EE6-479B-8B02-0D8EBD35267D}" dt="2025-02-05T18:24:57.770" v="239" actId="1076"/>
          <ac:picMkLst>
            <pc:docMk/>
            <pc:sldMk cId="1088869911" sldId="275"/>
            <ac:picMk id="17" creationId="{FAC2F099-471E-16A0-5DCD-9C251556B8DE}"/>
          </ac:picMkLst>
        </pc:picChg>
        <pc:picChg chg="mod">
          <ac:chgData name="Conroy, Kimberly J." userId="5d0bfce3-9247-4042-8ca7-1ac28a70a8ee" providerId="ADAL" clId="{5DE24AE2-5EE6-479B-8B02-0D8EBD35267D}" dt="2025-02-05T18:23:59.853" v="2" actId="1076"/>
          <ac:picMkLst>
            <pc:docMk/>
            <pc:sldMk cId="1088869911" sldId="275"/>
            <ac:picMk id="20" creationId="{D4B507E1-52CC-5AE6-1675-7F47F094313C}"/>
          </ac:picMkLst>
        </pc:picChg>
      </pc:sldChg>
      <pc:sldChg chg="addSp delSp modSp mod delAnim">
        <pc:chgData name="Conroy, Kimberly J." userId="5d0bfce3-9247-4042-8ca7-1ac28a70a8ee" providerId="ADAL" clId="{5DE24AE2-5EE6-479B-8B02-0D8EBD35267D}" dt="2025-02-05T19:01:55.799" v="995" actId="13822"/>
        <pc:sldMkLst>
          <pc:docMk/>
          <pc:sldMk cId="3226131849" sldId="277"/>
        </pc:sldMkLst>
        <pc:spChg chg="add mod">
          <ac:chgData name="Conroy, Kimberly J." userId="5d0bfce3-9247-4042-8ca7-1ac28a70a8ee" providerId="ADAL" clId="{5DE24AE2-5EE6-479B-8B02-0D8EBD35267D}" dt="2025-02-05T19:01:26.169" v="993" actId="13822"/>
          <ac:spMkLst>
            <pc:docMk/>
            <pc:sldMk cId="3226131849" sldId="277"/>
            <ac:spMk id="8" creationId="{6F4E29E2-62CF-6819-5BCE-7C4C3E38DE89}"/>
          </ac:spMkLst>
        </pc:spChg>
        <pc:spChg chg="add mod">
          <ac:chgData name="Conroy, Kimberly J." userId="5d0bfce3-9247-4042-8ca7-1ac28a70a8ee" providerId="ADAL" clId="{5DE24AE2-5EE6-479B-8B02-0D8EBD35267D}" dt="2025-02-05T19:01:55.799" v="995" actId="13822"/>
          <ac:spMkLst>
            <pc:docMk/>
            <pc:sldMk cId="3226131849" sldId="277"/>
            <ac:spMk id="11" creationId="{4E30B995-7BF5-4A3D-3651-CE4511187BCD}"/>
          </ac:spMkLst>
        </pc:spChg>
        <pc:picChg chg="add mod">
          <ac:chgData name="Conroy, Kimberly J." userId="5d0bfce3-9247-4042-8ca7-1ac28a70a8ee" providerId="ADAL" clId="{5DE24AE2-5EE6-479B-8B02-0D8EBD35267D}" dt="2025-02-05T19:01:09.042" v="991" actId="14100"/>
          <ac:picMkLst>
            <pc:docMk/>
            <pc:sldMk cId="3226131849" sldId="277"/>
            <ac:picMk id="3" creationId="{39C74E33-FC9E-8DCA-4A15-2B93E42076ED}"/>
          </ac:picMkLst>
        </pc:picChg>
        <pc:picChg chg="del">
          <ac:chgData name="Conroy, Kimberly J." userId="5d0bfce3-9247-4042-8ca7-1ac28a70a8ee" providerId="ADAL" clId="{5DE24AE2-5EE6-479B-8B02-0D8EBD35267D}" dt="2025-02-05T19:00:50.491" v="985" actId="478"/>
          <ac:picMkLst>
            <pc:docMk/>
            <pc:sldMk cId="3226131849" sldId="277"/>
            <ac:picMk id="5" creationId="{6BC61A31-B876-DC03-B698-A52C6F3CB2C6}"/>
          </ac:picMkLst>
        </pc:picChg>
      </pc:sldChg>
      <pc:sldChg chg="addSp modSp mod">
        <pc:chgData name="Conroy, Kimberly J." userId="5d0bfce3-9247-4042-8ca7-1ac28a70a8ee" providerId="ADAL" clId="{5DE24AE2-5EE6-479B-8B02-0D8EBD35267D}" dt="2025-02-05T19:09:47.928" v="1512" actId="1037"/>
        <pc:sldMkLst>
          <pc:docMk/>
          <pc:sldMk cId="304027850" sldId="278"/>
        </pc:sldMkLst>
        <pc:spChg chg="add mod">
          <ac:chgData name="Conroy, Kimberly J." userId="5d0bfce3-9247-4042-8ca7-1ac28a70a8ee" providerId="ADAL" clId="{5DE24AE2-5EE6-479B-8B02-0D8EBD35267D}" dt="2025-02-05T19:09:47.928" v="1512" actId="1037"/>
          <ac:spMkLst>
            <pc:docMk/>
            <pc:sldMk cId="304027850" sldId="278"/>
            <ac:spMk id="2" creationId="{38727124-A0C0-3C3F-91CA-F2D51D27A399}"/>
          </ac:spMkLst>
        </pc:spChg>
      </pc:sldChg>
      <pc:sldChg chg="addSp modSp mod">
        <pc:chgData name="Conroy, Kimberly J." userId="5d0bfce3-9247-4042-8ca7-1ac28a70a8ee" providerId="ADAL" clId="{5DE24AE2-5EE6-479B-8B02-0D8EBD35267D}" dt="2025-02-05T19:09:29.800" v="1452" actId="14100"/>
        <pc:sldMkLst>
          <pc:docMk/>
          <pc:sldMk cId="1862895698" sldId="279"/>
        </pc:sldMkLst>
        <pc:spChg chg="add mod">
          <ac:chgData name="Conroy, Kimberly J." userId="5d0bfce3-9247-4042-8ca7-1ac28a70a8ee" providerId="ADAL" clId="{5DE24AE2-5EE6-479B-8B02-0D8EBD35267D}" dt="2025-02-05T19:09:29.800" v="1452" actId="14100"/>
          <ac:spMkLst>
            <pc:docMk/>
            <pc:sldMk cId="1862895698" sldId="279"/>
            <ac:spMk id="2" creationId="{F534C7B3-F0BC-B336-0690-ADEF0ED0C93E}"/>
          </ac:spMkLst>
        </pc:spChg>
      </pc:sldChg>
      <pc:sldChg chg="addSp modSp mod">
        <pc:chgData name="Conroy, Kimberly J." userId="5d0bfce3-9247-4042-8ca7-1ac28a70a8ee" providerId="ADAL" clId="{5DE24AE2-5EE6-479B-8B02-0D8EBD35267D}" dt="2025-02-05T19:09:04.199" v="1394" actId="1036"/>
        <pc:sldMkLst>
          <pc:docMk/>
          <pc:sldMk cId="1234915129" sldId="280"/>
        </pc:sldMkLst>
        <pc:spChg chg="add mod">
          <ac:chgData name="Conroy, Kimberly J." userId="5d0bfce3-9247-4042-8ca7-1ac28a70a8ee" providerId="ADAL" clId="{5DE24AE2-5EE6-479B-8B02-0D8EBD35267D}" dt="2025-02-05T19:09:04.199" v="1394" actId="1036"/>
          <ac:spMkLst>
            <pc:docMk/>
            <pc:sldMk cId="1234915129" sldId="280"/>
            <ac:spMk id="2" creationId="{D37DF5BE-41DC-C6B0-2D1E-7C203329CA64}"/>
          </ac:spMkLst>
        </pc:spChg>
      </pc:sldChg>
      <pc:sldChg chg="addSp modSp mod">
        <pc:chgData name="Conroy, Kimberly J." userId="5d0bfce3-9247-4042-8ca7-1ac28a70a8ee" providerId="ADAL" clId="{5DE24AE2-5EE6-479B-8B02-0D8EBD35267D}" dt="2025-02-05T19:08:06.436" v="1181" actId="1036"/>
        <pc:sldMkLst>
          <pc:docMk/>
          <pc:sldMk cId="3036531033" sldId="281"/>
        </pc:sldMkLst>
        <pc:spChg chg="add mod">
          <ac:chgData name="Conroy, Kimberly J." userId="5d0bfce3-9247-4042-8ca7-1ac28a70a8ee" providerId="ADAL" clId="{5DE24AE2-5EE6-479B-8B02-0D8EBD35267D}" dt="2025-02-05T19:08:06.436" v="1181" actId="1036"/>
          <ac:spMkLst>
            <pc:docMk/>
            <pc:sldMk cId="3036531033" sldId="281"/>
            <ac:spMk id="2" creationId="{A351C411-8B3F-0850-E22E-54BEB3B3D8D0}"/>
          </ac:spMkLst>
        </pc:spChg>
      </pc:sldChg>
      <pc:sldChg chg="addSp modSp mod">
        <pc:chgData name="Conroy, Kimberly J." userId="5d0bfce3-9247-4042-8ca7-1ac28a70a8ee" providerId="ADAL" clId="{5DE24AE2-5EE6-479B-8B02-0D8EBD35267D}" dt="2025-02-05T19:12:43.157" v="1619" actId="1037"/>
        <pc:sldMkLst>
          <pc:docMk/>
          <pc:sldMk cId="447132869" sldId="283"/>
        </pc:sldMkLst>
        <pc:spChg chg="add mod">
          <ac:chgData name="Conroy, Kimberly J." userId="5d0bfce3-9247-4042-8ca7-1ac28a70a8ee" providerId="ADAL" clId="{5DE24AE2-5EE6-479B-8B02-0D8EBD35267D}" dt="2025-02-05T19:12:43.157" v="1619" actId="1037"/>
          <ac:spMkLst>
            <pc:docMk/>
            <pc:sldMk cId="447132869" sldId="283"/>
            <ac:spMk id="2" creationId="{7209C68B-83A3-6A1F-61E5-2277B924470E}"/>
          </ac:spMkLst>
        </pc:spChg>
      </pc:sldChg>
      <pc:sldChg chg="addSp modSp mod">
        <pc:chgData name="Conroy, Kimberly J." userId="5d0bfce3-9247-4042-8ca7-1ac28a70a8ee" providerId="ADAL" clId="{5DE24AE2-5EE6-479B-8B02-0D8EBD35267D}" dt="2025-02-05T19:04:03.751" v="1006" actId="13822"/>
        <pc:sldMkLst>
          <pc:docMk/>
          <pc:sldMk cId="3740313900" sldId="284"/>
        </pc:sldMkLst>
        <pc:spChg chg="add mod">
          <ac:chgData name="Conroy, Kimberly J." userId="5d0bfce3-9247-4042-8ca7-1ac28a70a8ee" providerId="ADAL" clId="{5DE24AE2-5EE6-479B-8B02-0D8EBD35267D}" dt="2025-02-05T19:04:03.751" v="1006" actId="13822"/>
          <ac:spMkLst>
            <pc:docMk/>
            <pc:sldMk cId="3740313900" sldId="284"/>
            <ac:spMk id="2" creationId="{781EC798-10C2-C9BD-E905-235369671459}"/>
          </ac:spMkLst>
        </pc:spChg>
      </pc:sldChg>
      <pc:sldChg chg="addSp delSp modSp add mod">
        <pc:chgData name="Conroy, Kimberly J." userId="5d0bfce3-9247-4042-8ca7-1ac28a70a8ee" providerId="ADAL" clId="{5DE24AE2-5EE6-479B-8B02-0D8EBD35267D}" dt="2025-02-05T19:02:22.713" v="998" actId="13822"/>
        <pc:sldMkLst>
          <pc:docMk/>
          <pc:sldMk cId="3222554968" sldId="285"/>
        </pc:sldMkLst>
        <pc:spChg chg="add mod">
          <ac:chgData name="Conroy, Kimberly J." userId="5d0bfce3-9247-4042-8ca7-1ac28a70a8ee" providerId="ADAL" clId="{5DE24AE2-5EE6-479B-8B02-0D8EBD35267D}" dt="2025-02-05T19:02:22.713" v="998" actId="13822"/>
          <ac:spMkLst>
            <pc:docMk/>
            <pc:sldMk cId="3222554968" sldId="285"/>
            <ac:spMk id="7" creationId="{D1BACDBC-43AD-21E0-7109-E0226179B2A2}"/>
          </ac:spMkLst>
        </pc:spChg>
        <pc:picChg chg="del">
          <ac:chgData name="Conroy, Kimberly J." userId="5d0bfce3-9247-4042-8ca7-1ac28a70a8ee" providerId="ADAL" clId="{5DE24AE2-5EE6-479B-8B02-0D8EBD35267D}" dt="2025-02-05T18:56:06.538" v="982" actId="478"/>
          <ac:picMkLst>
            <pc:docMk/>
            <pc:sldMk cId="3222554968" sldId="285"/>
            <ac:picMk id="3" creationId="{D39427D5-6A26-BEB5-EC5C-C1EFC895E9C8}"/>
          </ac:picMkLst>
        </pc:picChg>
        <pc:picChg chg="add mod">
          <ac:chgData name="Conroy, Kimberly J." userId="5d0bfce3-9247-4042-8ca7-1ac28a70a8ee" providerId="ADAL" clId="{5DE24AE2-5EE6-479B-8B02-0D8EBD35267D}" dt="2025-02-05T18:56:10.507" v="984" actId="14100"/>
          <ac:picMkLst>
            <pc:docMk/>
            <pc:sldMk cId="3222554968" sldId="285"/>
            <ac:picMk id="5" creationId="{992DD15A-4BF2-F8DA-1FB6-A55C5011A304}"/>
          </ac:picMkLst>
        </pc:picChg>
      </pc:sldChg>
      <pc:sldChg chg="addSp delSp modSp add del mod">
        <pc:chgData name="Conroy, Kimberly J." userId="5d0bfce3-9247-4042-8ca7-1ac28a70a8ee" providerId="ADAL" clId="{5DE24AE2-5EE6-479B-8B02-0D8EBD35267D}" dt="2025-02-05T19:02:09.209" v="996" actId="2696"/>
        <pc:sldMkLst>
          <pc:docMk/>
          <pc:sldMk cId="84981423" sldId="286"/>
        </pc:sldMkLst>
        <pc:spChg chg="mod">
          <ac:chgData name="Conroy, Kimberly J." userId="5d0bfce3-9247-4042-8ca7-1ac28a70a8ee" providerId="ADAL" clId="{5DE24AE2-5EE6-479B-8B02-0D8EBD35267D}" dt="2025-02-05T18:48:12.984" v="981" actId="1076"/>
          <ac:spMkLst>
            <pc:docMk/>
            <pc:sldMk cId="84981423" sldId="286"/>
            <ac:spMk id="4" creationId="{2CD54648-69AB-E2FB-99D0-3048DC7801CE}"/>
          </ac:spMkLst>
        </pc:spChg>
        <pc:spChg chg="mod">
          <ac:chgData name="Conroy, Kimberly J." userId="5d0bfce3-9247-4042-8ca7-1ac28a70a8ee" providerId="ADAL" clId="{5DE24AE2-5EE6-479B-8B02-0D8EBD35267D}" dt="2025-02-05T18:46:04.177" v="841" actId="26606"/>
          <ac:spMkLst>
            <pc:docMk/>
            <pc:sldMk cId="84981423" sldId="286"/>
            <ac:spMk id="6" creationId="{60EF276B-392D-10E8-A6C1-5DB1AB034EB9}"/>
          </ac:spMkLst>
        </pc:spChg>
        <pc:spChg chg="del">
          <ac:chgData name="Conroy, Kimberly J." userId="5d0bfce3-9247-4042-8ca7-1ac28a70a8ee" providerId="ADAL" clId="{5DE24AE2-5EE6-479B-8B02-0D8EBD35267D}" dt="2025-02-05T18:46:04.177" v="841" actId="26606"/>
          <ac:spMkLst>
            <pc:docMk/>
            <pc:sldMk cId="84981423" sldId="286"/>
            <ac:spMk id="10" creationId="{AB8C311F-7253-4AED-9701-7FC0708C41C7}"/>
          </ac:spMkLst>
        </pc:spChg>
        <pc:spChg chg="del">
          <ac:chgData name="Conroy, Kimberly J." userId="5d0bfce3-9247-4042-8ca7-1ac28a70a8ee" providerId="ADAL" clId="{5DE24AE2-5EE6-479B-8B02-0D8EBD35267D}" dt="2025-02-05T18:46:04.177" v="841" actId="26606"/>
          <ac:spMkLst>
            <pc:docMk/>
            <pc:sldMk cId="84981423" sldId="286"/>
            <ac:spMk id="12" creationId="{E2384209-CB15-4CDF-9D31-C44FD9A3F20D}"/>
          </ac:spMkLst>
        </pc:spChg>
        <pc:spChg chg="del">
          <ac:chgData name="Conroy, Kimberly J." userId="5d0bfce3-9247-4042-8ca7-1ac28a70a8ee" providerId="ADAL" clId="{5DE24AE2-5EE6-479B-8B02-0D8EBD35267D}" dt="2025-02-05T18:46:04.177" v="841" actId="26606"/>
          <ac:spMkLst>
            <pc:docMk/>
            <pc:sldMk cId="84981423" sldId="286"/>
            <ac:spMk id="14" creationId="{2633B3B5-CC90-43F0-8714-D31D1F3F0209}"/>
          </ac:spMkLst>
        </pc:spChg>
        <pc:spChg chg="del">
          <ac:chgData name="Conroy, Kimberly J." userId="5d0bfce3-9247-4042-8ca7-1ac28a70a8ee" providerId="ADAL" clId="{5DE24AE2-5EE6-479B-8B02-0D8EBD35267D}" dt="2025-02-05T18:46:04.177" v="841" actId="26606"/>
          <ac:spMkLst>
            <pc:docMk/>
            <pc:sldMk cId="84981423" sldId="286"/>
            <ac:spMk id="16" creationId="{A8D57A06-A426-446D-B02C-A2DC6B62E45E}"/>
          </ac:spMkLst>
        </pc:spChg>
        <pc:spChg chg="add">
          <ac:chgData name="Conroy, Kimberly J." userId="5d0bfce3-9247-4042-8ca7-1ac28a70a8ee" providerId="ADAL" clId="{5DE24AE2-5EE6-479B-8B02-0D8EBD35267D}" dt="2025-02-05T18:46:04.177" v="841" actId="26606"/>
          <ac:spMkLst>
            <pc:docMk/>
            <pc:sldMk cId="84981423" sldId="286"/>
            <ac:spMk id="21" creationId="{C4285719-470E-454C-AF62-8323075F1F5B}"/>
          </ac:spMkLst>
        </pc:spChg>
        <pc:spChg chg="add">
          <ac:chgData name="Conroy, Kimberly J." userId="5d0bfce3-9247-4042-8ca7-1ac28a70a8ee" providerId="ADAL" clId="{5DE24AE2-5EE6-479B-8B02-0D8EBD35267D}" dt="2025-02-05T18:46:04.177" v="841" actId="26606"/>
          <ac:spMkLst>
            <pc:docMk/>
            <pc:sldMk cId="84981423" sldId="286"/>
            <ac:spMk id="23" creationId="{CD9FE4EF-C4D8-49A0-B2FF-81D8DB7D8A24}"/>
          </ac:spMkLst>
        </pc:spChg>
        <pc:spChg chg="add">
          <ac:chgData name="Conroy, Kimberly J." userId="5d0bfce3-9247-4042-8ca7-1ac28a70a8ee" providerId="ADAL" clId="{5DE24AE2-5EE6-479B-8B02-0D8EBD35267D}" dt="2025-02-05T18:46:04.177" v="841" actId="26606"/>
          <ac:spMkLst>
            <pc:docMk/>
            <pc:sldMk cId="84981423" sldId="286"/>
            <ac:spMk id="25" creationId="{4300840D-0A0B-4512-BACA-B439D5B9C57C}"/>
          </ac:spMkLst>
        </pc:spChg>
        <pc:spChg chg="add">
          <ac:chgData name="Conroy, Kimberly J." userId="5d0bfce3-9247-4042-8ca7-1ac28a70a8ee" providerId="ADAL" clId="{5DE24AE2-5EE6-479B-8B02-0D8EBD35267D}" dt="2025-02-05T18:46:04.177" v="841" actId="26606"/>
          <ac:spMkLst>
            <pc:docMk/>
            <pc:sldMk cId="84981423" sldId="286"/>
            <ac:spMk id="27" creationId="{D2B78728-A580-49A7-84F9-6EF6F583ADE0}"/>
          </ac:spMkLst>
        </pc:spChg>
        <pc:spChg chg="add">
          <ac:chgData name="Conroy, Kimberly J." userId="5d0bfce3-9247-4042-8ca7-1ac28a70a8ee" providerId="ADAL" clId="{5DE24AE2-5EE6-479B-8B02-0D8EBD35267D}" dt="2025-02-05T18:46:04.177" v="841" actId="26606"/>
          <ac:spMkLst>
            <pc:docMk/>
            <pc:sldMk cId="84981423" sldId="286"/>
            <ac:spMk id="29" creationId="{38FAA1A1-D861-433F-88FA-1E9D6FD31D11}"/>
          </ac:spMkLst>
        </pc:spChg>
        <pc:spChg chg="add">
          <ac:chgData name="Conroy, Kimberly J." userId="5d0bfce3-9247-4042-8ca7-1ac28a70a8ee" providerId="ADAL" clId="{5DE24AE2-5EE6-479B-8B02-0D8EBD35267D}" dt="2025-02-05T18:46:04.177" v="841" actId="26606"/>
          <ac:spMkLst>
            <pc:docMk/>
            <pc:sldMk cId="84981423" sldId="286"/>
            <ac:spMk id="31" creationId="{8D71EDA1-87BF-4D5D-AB79-F346FD19278A}"/>
          </ac:spMkLst>
        </pc:spChg>
        <pc:picChg chg="del">
          <ac:chgData name="Conroy, Kimberly J." userId="5d0bfce3-9247-4042-8ca7-1ac28a70a8ee" providerId="ADAL" clId="{5DE24AE2-5EE6-479B-8B02-0D8EBD35267D}" dt="2025-02-05T18:45:33.825" v="838" actId="478"/>
          <ac:picMkLst>
            <pc:docMk/>
            <pc:sldMk cId="84981423" sldId="286"/>
            <ac:picMk id="3" creationId="{D39427D5-6A26-BEB5-EC5C-C1EFC895E9C8}"/>
          </ac:picMkLst>
        </pc:picChg>
        <pc:picChg chg="add mod">
          <ac:chgData name="Conroy, Kimberly J." userId="5d0bfce3-9247-4042-8ca7-1ac28a70a8ee" providerId="ADAL" clId="{5DE24AE2-5EE6-479B-8B02-0D8EBD35267D}" dt="2025-02-05T18:46:38.597" v="858" actId="14100"/>
          <ac:picMkLst>
            <pc:docMk/>
            <pc:sldMk cId="84981423" sldId="286"/>
            <ac:picMk id="5" creationId="{CFCEC484-7DF4-F9BD-2A55-2475EC1E85B4}"/>
          </ac:picMkLst>
        </pc:picChg>
      </pc:sldChg>
    </pc:docChg>
  </pc:docChgLst>
  <pc:docChgLst>
    <pc:chgData name="Conroy, Kimberly J." userId="5d0bfce3-9247-4042-8ca7-1ac28a70a8ee" providerId="ADAL" clId="{77372BFB-6264-4C64-A305-27FC9BF888AA}"/>
    <pc:docChg chg="undo custSel delSld modSld">
      <pc:chgData name="Conroy, Kimberly J." userId="5d0bfce3-9247-4042-8ca7-1ac28a70a8ee" providerId="ADAL" clId="{77372BFB-6264-4C64-A305-27FC9BF888AA}" dt="2024-11-07T14:31:08.004" v="8214"/>
      <pc:docMkLst>
        <pc:docMk/>
      </pc:docMkLst>
      <pc:sldChg chg="addSp delSp modSp mod modTransition delAnim modAnim modNotesTx">
        <pc:chgData name="Conroy, Kimberly J." userId="5d0bfce3-9247-4042-8ca7-1ac28a70a8ee" providerId="ADAL" clId="{77372BFB-6264-4C64-A305-27FC9BF888AA}" dt="2024-11-04T18:29:10.424" v="7623"/>
        <pc:sldMkLst>
          <pc:docMk/>
          <pc:sldMk cId="976708405" sldId="256"/>
        </pc:sldMkLst>
        <pc:spChg chg="mod">
          <ac:chgData name="Conroy, Kimberly J." userId="5d0bfce3-9247-4042-8ca7-1ac28a70a8ee" providerId="ADAL" clId="{77372BFB-6264-4C64-A305-27FC9BF888AA}" dt="2024-11-04T18:27:18.347" v="7616" actId="1035"/>
          <ac:spMkLst>
            <pc:docMk/>
            <pc:sldMk cId="976708405" sldId="256"/>
            <ac:spMk id="6" creationId="{60EF276B-392D-10E8-A6C1-5DB1AB034EB9}"/>
          </ac:spMkLst>
        </pc:spChg>
        <pc:picChg chg="add del mod">
          <ac:chgData name="Conroy, Kimberly J." userId="5d0bfce3-9247-4042-8ca7-1ac28a70a8ee" providerId="ADAL" clId="{77372BFB-6264-4C64-A305-27FC9BF888AA}" dt="2024-10-22T20:13:34.176" v="196" actId="478"/>
          <ac:picMkLst>
            <pc:docMk/>
            <pc:sldMk cId="976708405" sldId="256"/>
            <ac:picMk id="7" creationId="{530BC1E6-B221-B6F3-C7F4-5E366C58F8E5}"/>
          </ac:picMkLst>
        </pc:picChg>
        <pc:picChg chg="add del mod">
          <ac:chgData name="Conroy, Kimberly J." userId="5d0bfce3-9247-4042-8ca7-1ac28a70a8ee" providerId="ADAL" clId="{77372BFB-6264-4C64-A305-27FC9BF888AA}" dt="2024-11-04T18:27:56.165" v="7619"/>
          <ac:picMkLst>
            <pc:docMk/>
            <pc:sldMk cId="976708405" sldId="256"/>
            <ac:picMk id="8" creationId="{BF1B95FD-CD41-563D-0205-EFB6991405E8}"/>
          </ac:picMkLst>
        </pc:picChg>
        <pc:picChg chg="add del mod ord">
          <ac:chgData name="Conroy, Kimberly J." userId="5d0bfce3-9247-4042-8ca7-1ac28a70a8ee" providerId="ADAL" clId="{77372BFB-6264-4C64-A305-27FC9BF888AA}" dt="2024-11-04T18:28:31.874" v="7620"/>
          <ac:picMkLst>
            <pc:docMk/>
            <pc:sldMk cId="976708405" sldId="256"/>
            <ac:picMk id="13" creationId="{4B7A7EB6-6FF0-C8A4-B9A7-BE45BF1CC9AE}"/>
          </ac:picMkLst>
        </pc:picChg>
        <pc:picChg chg="add del mod">
          <ac:chgData name="Conroy, Kimberly J." userId="5d0bfce3-9247-4042-8ca7-1ac28a70a8ee" providerId="ADAL" clId="{77372BFB-6264-4C64-A305-27FC9BF888AA}" dt="2024-10-22T20:15:45.332" v="333"/>
          <ac:picMkLst>
            <pc:docMk/>
            <pc:sldMk cId="976708405" sldId="256"/>
            <ac:picMk id="13" creationId="{9D9F143D-DE02-D121-1764-4461BD899178}"/>
          </ac:picMkLst>
        </pc:picChg>
        <pc:picChg chg="add del mod">
          <ac:chgData name="Conroy, Kimberly J." userId="5d0bfce3-9247-4042-8ca7-1ac28a70a8ee" providerId="ADAL" clId="{77372BFB-6264-4C64-A305-27FC9BF888AA}" dt="2024-11-04T18:28:35.564" v="7622"/>
          <ac:picMkLst>
            <pc:docMk/>
            <pc:sldMk cId="976708405" sldId="256"/>
            <ac:picMk id="15" creationId="{8E729182-B9CB-294C-1CBD-9CAA66D267D5}"/>
          </ac:picMkLst>
        </pc:picChg>
        <pc:picChg chg="add del mod">
          <ac:chgData name="Conroy, Kimberly J." userId="5d0bfce3-9247-4042-8ca7-1ac28a70a8ee" providerId="ADAL" clId="{77372BFB-6264-4C64-A305-27FC9BF888AA}" dt="2024-10-23T15:25:48.327" v="5920"/>
          <ac:picMkLst>
            <pc:docMk/>
            <pc:sldMk cId="976708405" sldId="256"/>
            <ac:picMk id="15" creationId="{DB133FBD-AE74-D9C7-EA59-67E4E7EAFFAD}"/>
          </ac:picMkLst>
        </pc:picChg>
        <pc:picChg chg="add del mod ord">
          <ac:chgData name="Conroy, Kimberly J." userId="5d0bfce3-9247-4042-8ca7-1ac28a70a8ee" providerId="ADAL" clId="{77372BFB-6264-4C64-A305-27FC9BF888AA}" dt="2024-11-04T18:29:10.424" v="7623"/>
          <ac:picMkLst>
            <pc:docMk/>
            <pc:sldMk cId="976708405" sldId="256"/>
            <ac:picMk id="19" creationId="{EB274538-4C56-E6D6-4059-BD842FCDAF39}"/>
          </ac:picMkLst>
        </pc:picChg>
        <pc:picChg chg="add mod">
          <ac:chgData name="Conroy, Kimberly J." userId="5d0bfce3-9247-4042-8ca7-1ac28a70a8ee" providerId="ADAL" clId="{77372BFB-6264-4C64-A305-27FC9BF888AA}" dt="2024-11-04T18:29:10.424" v="7623"/>
          <ac:picMkLst>
            <pc:docMk/>
            <pc:sldMk cId="976708405" sldId="256"/>
            <ac:picMk id="20" creationId="{A70064E4-A4B4-DD39-37C7-4BAC0045FCE7}"/>
          </ac:picMkLst>
        </pc:picChg>
      </pc:sldChg>
      <pc:sldChg chg="addSp delSp modSp mod modTransition modAnim modNotesTx">
        <pc:chgData name="Conroy, Kimberly J." userId="5d0bfce3-9247-4042-8ca7-1ac28a70a8ee" providerId="ADAL" clId="{77372BFB-6264-4C64-A305-27FC9BF888AA}" dt="2024-11-05T19:39:30.271" v="8110"/>
        <pc:sldMkLst>
          <pc:docMk/>
          <pc:sldMk cId="2420186529" sldId="261"/>
        </pc:sldMkLst>
        <pc:spChg chg="mod">
          <ac:chgData name="Conroy, Kimberly J." userId="5d0bfce3-9247-4042-8ca7-1ac28a70a8ee" providerId="ADAL" clId="{77372BFB-6264-4C64-A305-27FC9BF888AA}" dt="2024-11-05T16:09:56.109" v="8100" actId="1035"/>
          <ac:spMkLst>
            <pc:docMk/>
            <pc:sldMk cId="2420186529" sldId="261"/>
            <ac:spMk id="13" creationId="{05507929-8FE6-9D05-478E-051818443F64}"/>
          </ac:spMkLst>
        </pc:spChg>
        <pc:picChg chg="add del mod">
          <ac:chgData name="Conroy, Kimberly J." userId="5d0bfce3-9247-4042-8ca7-1ac28a70a8ee" providerId="ADAL" clId="{77372BFB-6264-4C64-A305-27FC9BF888AA}" dt="2024-10-23T15:25:48.327" v="5920"/>
          <ac:picMkLst>
            <pc:docMk/>
            <pc:sldMk cId="2420186529" sldId="261"/>
            <ac:picMk id="3" creationId="{82972FF5-C4A7-4BAF-BB9F-D575DE714D2E}"/>
          </ac:picMkLst>
        </pc:picChg>
        <pc:picChg chg="add del mod">
          <ac:chgData name="Conroy, Kimberly J." userId="5d0bfce3-9247-4042-8ca7-1ac28a70a8ee" providerId="ADAL" clId="{77372BFB-6264-4C64-A305-27FC9BF888AA}" dt="2024-11-05T19:30:57.606" v="8107"/>
          <ac:picMkLst>
            <pc:docMk/>
            <pc:sldMk cId="2420186529" sldId="261"/>
            <ac:picMk id="4" creationId="{340F57F9-BBB1-2DF1-CFF1-2BCF8ABB20A5}"/>
          </ac:picMkLst>
        </pc:picChg>
        <pc:picChg chg="add del mod ord">
          <ac:chgData name="Conroy, Kimberly J." userId="5d0bfce3-9247-4042-8ca7-1ac28a70a8ee" providerId="ADAL" clId="{77372BFB-6264-4C64-A305-27FC9BF888AA}" dt="2024-11-05T19:31:36.659" v="8108"/>
          <ac:picMkLst>
            <pc:docMk/>
            <pc:sldMk cId="2420186529" sldId="261"/>
            <ac:picMk id="9" creationId="{F48B5816-4B0F-12A7-E7AF-6B788385AC53}"/>
          </ac:picMkLst>
        </pc:picChg>
        <pc:picChg chg="add del mod">
          <ac:chgData name="Conroy, Kimberly J." userId="5d0bfce3-9247-4042-8ca7-1ac28a70a8ee" providerId="ADAL" clId="{77372BFB-6264-4C64-A305-27FC9BF888AA}" dt="2024-11-05T19:38:29.433" v="8109"/>
          <ac:picMkLst>
            <pc:docMk/>
            <pc:sldMk cId="2420186529" sldId="261"/>
            <ac:picMk id="11" creationId="{F2D8C75A-E593-4AE0-3325-941A9F687B78}"/>
          </ac:picMkLst>
        </pc:picChg>
        <pc:picChg chg="add del mod">
          <ac:chgData name="Conroy, Kimberly J." userId="5d0bfce3-9247-4042-8ca7-1ac28a70a8ee" providerId="ADAL" clId="{77372BFB-6264-4C64-A305-27FC9BF888AA}" dt="2024-11-04T18:35:12.112" v="7645"/>
          <ac:picMkLst>
            <pc:docMk/>
            <pc:sldMk cId="2420186529" sldId="261"/>
            <ac:picMk id="17" creationId="{052D4C80-7429-ABCC-E231-0B398D1A2D1B}"/>
          </ac:picMkLst>
        </pc:picChg>
        <pc:picChg chg="add del mod ord">
          <ac:chgData name="Conroy, Kimberly J." userId="5d0bfce3-9247-4042-8ca7-1ac28a70a8ee" providerId="ADAL" clId="{77372BFB-6264-4C64-A305-27FC9BF888AA}" dt="2024-11-04T18:35:55.434" v="7646"/>
          <ac:picMkLst>
            <pc:docMk/>
            <pc:sldMk cId="2420186529" sldId="261"/>
            <ac:picMk id="20" creationId="{4E28D8C4-A976-86A9-BA64-64C78D00B805}"/>
          </ac:picMkLst>
        </pc:picChg>
        <pc:picChg chg="add del mod">
          <ac:chgData name="Conroy, Kimberly J." userId="5d0bfce3-9247-4042-8ca7-1ac28a70a8ee" providerId="ADAL" clId="{77372BFB-6264-4C64-A305-27FC9BF888AA}" dt="2024-11-05T19:25:00.501" v="8101"/>
          <ac:picMkLst>
            <pc:docMk/>
            <pc:sldMk cId="2420186529" sldId="261"/>
            <ac:picMk id="21" creationId="{3D849B88-1E23-D7DB-99D1-F5FEE6434885}"/>
          </ac:picMkLst>
        </pc:picChg>
        <pc:picChg chg="add mod">
          <ac:chgData name="Conroy, Kimberly J." userId="5d0bfce3-9247-4042-8ca7-1ac28a70a8ee" providerId="ADAL" clId="{77372BFB-6264-4C64-A305-27FC9BF888AA}" dt="2024-11-05T19:39:30.271" v="8110"/>
          <ac:picMkLst>
            <pc:docMk/>
            <pc:sldMk cId="2420186529" sldId="261"/>
            <ac:picMk id="22" creationId="{68BF9C3B-4A04-1D62-FA3E-2DDCDFAA55CA}"/>
          </ac:picMkLst>
        </pc:picChg>
      </pc:sldChg>
      <pc:sldChg chg="addSp modSp modTransition modNotesTx">
        <pc:chgData name="Conroy, Kimberly J." userId="5d0bfce3-9247-4042-8ca7-1ac28a70a8ee" providerId="ADAL" clId="{77372BFB-6264-4C64-A305-27FC9BF888AA}" dt="2024-11-04T18:38:53.446" v="7647"/>
        <pc:sldMkLst>
          <pc:docMk/>
          <pc:sldMk cId="3135168311" sldId="262"/>
        </pc:sldMkLst>
        <pc:picChg chg="add mod">
          <ac:chgData name="Conroy, Kimberly J." userId="5d0bfce3-9247-4042-8ca7-1ac28a70a8ee" providerId="ADAL" clId="{77372BFB-6264-4C64-A305-27FC9BF888AA}" dt="2024-11-04T18:38:53.446" v="7647"/>
          <ac:picMkLst>
            <pc:docMk/>
            <pc:sldMk cId="3135168311" sldId="262"/>
            <ac:picMk id="4" creationId="{125E568F-5779-A042-2E26-4EFB4689FF19}"/>
          </ac:picMkLst>
        </pc:picChg>
      </pc:sldChg>
      <pc:sldChg chg="addSp delSp modSp mod modTransition modAnim modNotesTx">
        <pc:chgData name="Conroy, Kimberly J." userId="5d0bfce3-9247-4042-8ca7-1ac28a70a8ee" providerId="ADAL" clId="{77372BFB-6264-4C64-A305-27FC9BF888AA}" dt="2024-11-06T22:57:22.598" v="8151"/>
        <pc:sldMkLst>
          <pc:docMk/>
          <pc:sldMk cId="2585445689" sldId="263"/>
        </pc:sldMkLst>
        <pc:spChg chg="mod">
          <ac:chgData name="Conroy, Kimberly J." userId="5d0bfce3-9247-4042-8ca7-1ac28a70a8ee" providerId="ADAL" clId="{77372BFB-6264-4C64-A305-27FC9BF888AA}" dt="2024-10-22T18:28:05.364" v="194" actId="20577"/>
          <ac:spMkLst>
            <pc:docMk/>
            <pc:sldMk cId="2585445689" sldId="263"/>
            <ac:spMk id="5" creationId="{0CFC25FE-1D9C-ED27-0064-4871E4E19BCE}"/>
          </ac:spMkLst>
        </pc:spChg>
        <pc:picChg chg="add del mod">
          <ac:chgData name="Conroy, Kimberly J." userId="5d0bfce3-9247-4042-8ca7-1ac28a70a8ee" providerId="ADAL" clId="{77372BFB-6264-4C64-A305-27FC9BF888AA}" dt="2024-11-06T22:47:12.344" v="8126"/>
          <ac:picMkLst>
            <pc:docMk/>
            <pc:sldMk cId="2585445689" sldId="263"/>
            <ac:picMk id="3" creationId="{995C8140-FECF-57A2-4347-021F720C8FC2}"/>
          </ac:picMkLst>
        </pc:picChg>
        <pc:picChg chg="del">
          <ac:chgData name="Conroy, Kimberly J." userId="5d0bfce3-9247-4042-8ca7-1ac28a70a8ee" providerId="ADAL" clId="{77372BFB-6264-4C64-A305-27FC9BF888AA}" dt="2024-11-04T18:50:07.582" v="7835" actId="478"/>
          <ac:picMkLst>
            <pc:docMk/>
            <pc:sldMk cId="2585445689" sldId="263"/>
            <ac:picMk id="4" creationId="{A5E536C4-899B-9E42-B33F-50DB7CC4DEAB}"/>
          </ac:picMkLst>
        </pc:picChg>
        <pc:picChg chg="add del mod">
          <ac:chgData name="Conroy, Kimberly J." userId="5d0bfce3-9247-4042-8ca7-1ac28a70a8ee" providerId="ADAL" clId="{77372BFB-6264-4C64-A305-27FC9BF888AA}" dt="2024-11-06T22:48:06.756" v="8130"/>
          <ac:picMkLst>
            <pc:docMk/>
            <pc:sldMk cId="2585445689" sldId="263"/>
            <ac:picMk id="7" creationId="{F0DE5F11-D79A-75DF-3D3B-5113A9915031}"/>
          </ac:picMkLst>
        </pc:picChg>
        <pc:picChg chg="add mod">
          <ac:chgData name="Conroy, Kimberly J." userId="5d0bfce3-9247-4042-8ca7-1ac28a70a8ee" providerId="ADAL" clId="{77372BFB-6264-4C64-A305-27FC9BF888AA}" dt="2024-11-04T18:50:22.126" v="7839" actId="14100"/>
          <ac:picMkLst>
            <pc:docMk/>
            <pc:sldMk cId="2585445689" sldId="263"/>
            <ac:picMk id="13" creationId="{F9433D5C-4542-FFDC-1FBA-9C8D047DF354}"/>
          </ac:picMkLst>
        </pc:picChg>
        <pc:picChg chg="add del mod">
          <ac:chgData name="Conroy, Kimberly J." userId="5d0bfce3-9247-4042-8ca7-1ac28a70a8ee" providerId="ADAL" clId="{77372BFB-6264-4C64-A305-27FC9BF888AA}" dt="2024-11-06T22:48:35.023" v="8132"/>
          <ac:picMkLst>
            <pc:docMk/>
            <pc:sldMk cId="2585445689" sldId="263"/>
            <ac:picMk id="18" creationId="{8FF9A979-0212-BB4C-0571-484D90803609}"/>
          </ac:picMkLst>
        </pc:picChg>
        <pc:picChg chg="add del mod">
          <ac:chgData name="Conroy, Kimberly J." userId="5d0bfce3-9247-4042-8ca7-1ac28a70a8ee" providerId="ADAL" clId="{77372BFB-6264-4C64-A305-27FC9BF888AA}" dt="2024-11-06T22:51:35.176" v="8136"/>
          <ac:picMkLst>
            <pc:docMk/>
            <pc:sldMk cId="2585445689" sldId="263"/>
            <ac:picMk id="23" creationId="{E2F992ED-AC63-F027-04D1-E9AF2F158C83}"/>
          </ac:picMkLst>
        </pc:picChg>
        <pc:picChg chg="add del mod ord">
          <ac:chgData name="Conroy, Kimberly J." userId="5d0bfce3-9247-4042-8ca7-1ac28a70a8ee" providerId="ADAL" clId="{77372BFB-6264-4C64-A305-27FC9BF888AA}" dt="2024-11-06T22:51:57.385" v="8137"/>
          <ac:picMkLst>
            <pc:docMk/>
            <pc:sldMk cId="2585445689" sldId="263"/>
            <ac:picMk id="26" creationId="{F440F423-4DCD-1757-CCEC-B8DC3360720E}"/>
          </ac:picMkLst>
        </pc:picChg>
        <pc:picChg chg="add del mod">
          <ac:chgData name="Conroy, Kimberly J." userId="5d0bfce3-9247-4042-8ca7-1ac28a70a8ee" providerId="ADAL" clId="{77372BFB-6264-4C64-A305-27FC9BF888AA}" dt="2024-11-06T22:51:59.850" v="8139"/>
          <ac:picMkLst>
            <pc:docMk/>
            <pc:sldMk cId="2585445689" sldId="263"/>
            <ac:picMk id="27" creationId="{BE638E6F-9764-424A-B44F-DB33A271C00C}"/>
          </ac:picMkLst>
        </pc:picChg>
        <pc:picChg chg="add del mod ord">
          <ac:chgData name="Conroy, Kimberly J." userId="5d0bfce3-9247-4042-8ca7-1ac28a70a8ee" providerId="ADAL" clId="{77372BFB-6264-4C64-A305-27FC9BF888AA}" dt="2024-11-06T22:52:37.556" v="8140"/>
          <ac:picMkLst>
            <pc:docMk/>
            <pc:sldMk cId="2585445689" sldId="263"/>
            <ac:picMk id="30" creationId="{D015B6EF-3762-7EAC-E26C-4E21B0F086CF}"/>
          </ac:picMkLst>
        </pc:picChg>
        <pc:picChg chg="add del mod">
          <ac:chgData name="Conroy, Kimberly J." userId="5d0bfce3-9247-4042-8ca7-1ac28a70a8ee" providerId="ADAL" clId="{77372BFB-6264-4C64-A305-27FC9BF888AA}" dt="2024-11-06T22:52:40.698" v="8142"/>
          <ac:picMkLst>
            <pc:docMk/>
            <pc:sldMk cId="2585445689" sldId="263"/>
            <ac:picMk id="31" creationId="{26956C2D-1D51-B613-E249-54E7322C2A32}"/>
          </ac:picMkLst>
        </pc:picChg>
        <pc:picChg chg="add del mod ord">
          <ac:chgData name="Conroy, Kimberly J." userId="5d0bfce3-9247-4042-8ca7-1ac28a70a8ee" providerId="ADAL" clId="{77372BFB-6264-4C64-A305-27FC9BF888AA}" dt="2024-11-06T22:53:20.488" v="8143"/>
          <ac:picMkLst>
            <pc:docMk/>
            <pc:sldMk cId="2585445689" sldId="263"/>
            <ac:picMk id="34" creationId="{C9A55C68-B851-B6A7-81BA-F998CC1C26E7}"/>
          </ac:picMkLst>
        </pc:picChg>
        <pc:picChg chg="add del mod">
          <ac:chgData name="Conroy, Kimberly J." userId="5d0bfce3-9247-4042-8ca7-1ac28a70a8ee" providerId="ADAL" clId="{77372BFB-6264-4C64-A305-27FC9BF888AA}" dt="2024-11-06T22:55:06.652" v="8147"/>
          <ac:picMkLst>
            <pc:docMk/>
            <pc:sldMk cId="2585445689" sldId="263"/>
            <ac:picMk id="35" creationId="{1C522569-003E-AC31-EEDB-8059F660619C}"/>
          </ac:picMkLst>
        </pc:picChg>
        <pc:picChg chg="add del mod">
          <ac:chgData name="Conroy, Kimberly J." userId="5d0bfce3-9247-4042-8ca7-1ac28a70a8ee" providerId="ADAL" clId="{77372BFB-6264-4C64-A305-27FC9BF888AA}" dt="2024-11-06T22:56:41.949" v="8150"/>
          <ac:picMkLst>
            <pc:docMk/>
            <pc:sldMk cId="2585445689" sldId="263"/>
            <ac:picMk id="41" creationId="{622A56E1-B4C7-B66B-1010-08109B62C8C5}"/>
          </ac:picMkLst>
        </pc:picChg>
        <pc:picChg chg="add del mod ord">
          <ac:chgData name="Conroy, Kimberly J." userId="5d0bfce3-9247-4042-8ca7-1ac28a70a8ee" providerId="ADAL" clId="{77372BFB-6264-4C64-A305-27FC9BF888AA}" dt="2024-11-06T22:57:22.598" v="8151"/>
          <ac:picMkLst>
            <pc:docMk/>
            <pc:sldMk cId="2585445689" sldId="263"/>
            <ac:picMk id="44" creationId="{9409A492-02EB-8CB6-FEB3-5FCFF3047E4E}"/>
          </ac:picMkLst>
        </pc:picChg>
        <pc:picChg chg="add mod">
          <ac:chgData name="Conroy, Kimberly J." userId="5d0bfce3-9247-4042-8ca7-1ac28a70a8ee" providerId="ADAL" clId="{77372BFB-6264-4C64-A305-27FC9BF888AA}" dt="2024-11-06T22:57:22.598" v="8151"/>
          <ac:picMkLst>
            <pc:docMk/>
            <pc:sldMk cId="2585445689" sldId="263"/>
            <ac:picMk id="45" creationId="{E9C868D1-D1F5-060A-90CA-F1AB2BE8E279}"/>
          </ac:picMkLst>
        </pc:picChg>
      </pc:sldChg>
      <pc:sldChg chg="addSp modSp modTransition modAnim modNotesTx">
        <pc:chgData name="Conroy, Kimberly J." userId="5d0bfce3-9247-4042-8ca7-1ac28a70a8ee" providerId="ADAL" clId="{77372BFB-6264-4C64-A305-27FC9BF888AA}" dt="2024-11-07T14:31:08.004" v="8214"/>
        <pc:sldMkLst>
          <pc:docMk/>
          <pc:sldMk cId="1822628396" sldId="264"/>
        </pc:sldMkLst>
        <pc:spChg chg="mod">
          <ac:chgData name="Conroy, Kimberly J." userId="5d0bfce3-9247-4042-8ca7-1ac28a70a8ee" providerId="ADAL" clId="{77372BFB-6264-4C64-A305-27FC9BF888AA}" dt="2024-10-23T12:37:40.377" v="2219" actId="20577"/>
          <ac:spMkLst>
            <pc:docMk/>
            <pc:sldMk cId="1822628396" sldId="264"/>
            <ac:spMk id="11" creationId="{D65ABA19-4239-BC68-956D-64B7B4D548DD}"/>
          </ac:spMkLst>
        </pc:spChg>
        <pc:spChg chg="mod">
          <ac:chgData name="Conroy, Kimberly J." userId="5d0bfce3-9247-4042-8ca7-1ac28a70a8ee" providerId="ADAL" clId="{77372BFB-6264-4C64-A305-27FC9BF888AA}" dt="2024-10-15T20:23:41.815" v="29" actId="20577"/>
          <ac:spMkLst>
            <pc:docMk/>
            <pc:sldMk cId="1822628396" sldId="264"/>
            <ac:spMk id="13" creationId="{911DA653-B8F0-DDD8-A746-1D4B75D9D5FD}"/>
          </ac:spMkLst>
        </pc:spChg>
        <pc:picChg chg="add mod">
          <ac:chgData name="Conroy, Kimberly J." userId="5d0bfce3-9247-4042-8ca7-1ac28a70a8ee" providerId="ADAL" clId="{77372BFB-6264-4C64-A305-27FC9BF888AA}" dt="2024-11-05T15:05:23.375" v="7869"/>
          <ac:picMkLst>
            <pc:docMk/>
            <pc:sldMk cId="1822628396" sldId="264"/>
            <ac:picMk id="22" creationId="{98E5DCC0-0A9D-447F-0FA1-C6AFD8966A13}"/>
          </ac:picMkLst>
        </pc:picChg>
      </pc:sldChg>
      <pc:sldChg chg="del modNotesTx">
        <pc:chgData name="Conroy, Kimberly J." userId="5d0bfce3-9247-4042-8ca7-1ac28a70a8ee" providerId="ADAL" clId="{77372BFB-6264-4C64-A305-27FC9BF888AA}" dt="2024-10-23T12:57:27.270" v="3715" actId="2696"/>
        <pc:sldMkLst>
          <pc:docMk/>
          <pc:sldMk cId="3437375165" sldId="265"/>
        </pc:sldMkLst>
      </pc:sldChg>
      <pc:sldChg chg="addSp delSp modSp mod modTransition modAnim modNotesTx">
        <pc:chgData name="Conroy, Kimberly J." userId="5d0bfce3-9247-4042-8ca7-1ac28a70a8ee" providerId="ADAL" clId="{77372BFB-6264-4C64-A305-27FC9BF888AA}" dt="2024-11-04T18:34:17.930" v="7642"/>
        <pc:sldMkLst>
          <pc:docMk/>
          <pc:sldMk cId="1551018953" sldId="266"/>
        </pc:sldMkLst>
        <pc:spChg chg="mod">
          <ac:chgData name="Conroy, Kimberly J." userId="5d0bfce3-9247-4042-8ca7-1ac28a70a8ee" providerId="ADAL" clId="{77372BFB-6264-4C64-A305-27FC9BF888AA}" dt="2024-10-22T17:10:09.020" v="108" actId="20577"/>
          <ac:spMkLst>
            <pc:docMk/>
            <pc:sldMk cId="1551018953" sldId="266"/>
            <ac:spMk id="5" creationId="{8E4B4807-663E-73B8-12E7-18C706CE65C6}"/>
          </ac:spMkLst>
        </pc:spChg>
        <pc:spChg chg="mod">
          <ac:chgData name="Conroy, Kimberly J." userId="5d0bfce3-9247-4042-8ca7-1ac28a70a8ee" providerId="ADAL" clId="{77372BFB-6264-4C64-A305-27FC9BF888AA}" dt="2024-10-22T17:13:48.068" v="190" actId="20577"/>
          <ac:spMkLst>
            <pc:docMk/>
            <pc:sldMk cId="1551018953" sldId="266"/>
            <ac:spMk id="11" creationId="{BB705D08-AF6C-5F10-217E-87A9CD874D7F}"/>
          </ac:spMkLst>
        </pc:spChg>
        <pc:spChg chg="mod">
          <ac:chgData name="Conroy, Kimberly J." userId="5d0bfce3-9247-4042-8ca7-1ac28a70a8ee" providerId="ADAL" clId="{77372BFB-6264-4C64-A305-27FC9BF888AA}" dt="2024-10-22T17:11:46.586" v="162" actId="1035"/>
          <ac:spMkLst>
            <pc:docMk/>
            <pc:sldMk cId="1551018953" sldId="266"/>
            <ac:spMk id="13" creationId="{2F8717F9-9C8F-2EE6-232B-1A888E0B4E88}"/>
          </ac:spMkLst>
        </pc:spChg>
        <pc:picChg chg="add del mod">
          <ac:chgData name="Conroy, Kimberly J." userId="5d0bfce3-9247-4042-8ca7-1ac28a70a8ee" providerId="ADAL" clId="{77372BFB-6264-4C64-A305-27FC9BF888AA}" dt="2024-10-23T15:25:48.327" v="5920"/>
          <ac:picMkLst>
            <pc:docMk/>
            <pc:sldMk cId="1551018953" sldId="266"/>
            <ac:picMk id="9" creationId="{1EDC1047-B5FF-F4DB-7C05-571A676D8797}"/>
          </ac:picMkLst>
        </pc:picChg>
        <pc:picChg chg="add del mod">
          <ac:chgData name="Conroy, Kimberly J." userId="5d0bfce3-9247-4042-8ca7-1ac28a70a8ee" providerId="ADAL" clId="{77372BFB-6264-4C64-A305-27FC9BF888AA}" dt="2024-11-04T18:30:23.643" v="7626"/>
          <ac:picMkLst>
            <pc:docMk/>
            <pc:sldMk cId="1551018953" sldId="266"/>
            <ac:picMk id="9" creationId="{DBEB939C-CD74-858E-6C1D-1A2DB6EE4C40}"/>
          </ac:picMkLst>
        </pc:picChg>
        <pc:picChg chg="add del mod ord">
          <ac:chgData name="Conroy, Kimberly J." userId="5d0bfce3-9247-4042-8ca7-1ac28a70a8ee" providerId="ADAL" clId="{77372BFB-6264-4C64-A305-27FC9BF888AA}" dt="2024-11-04T18:30:53.239" v="7627"/>
          <ac:picMkLst>
            <pc:docMk/>
            <pc:sldMk cId="1551018953" sldId="266"/>
            <ac:picMk id="18" creationId="{751684BE-BB37-971F-2290-42B2696BFDD5}"/>
          </ac:picMkLst>
        </pc:picChg>
        <pc:picChg chg="add del mod">
          <ac:chgData name="Conroy, Kimberly J." userId="5d0bfce3-9247-4042-8ca7-1ac28a70a8ee" providerId="ADAL" clId="{77372BFB-6264-4C64-A305-27FC9BF888AA}" dt="2024-11-04T18:31:35.505" v="7629"/>
          <ac:picMkLst>
            <pc:docMk/>
            <pc:sldMk cId="1551018953" sldId="266"/>
            <ac:picMk id="19" creationId="{937F8A81-C802-97B5-19F7-D97A720D2662}"/>
          </ac:picMkLst>
        </pc:picChg>
        <pc:picChg chg="add del mod ord">
          <ac:chgData name="Conroy, Kimberly J." userId="5d0bfce3-9247-4042-8ca7-1ac28a70a8ee" providerId="ADAL" clId="{77372BFB-6264-4C64-A305-27FC9BF888AA}" dt="2024-11-04T18:32:01.096" v="7630"/>
          <ac:picMkLst>
            <pc:docMk/>
            <pc:sldMk cId="1551018953" sldId="266"/>
            <ac:picMk id="24" creationId="{9E84A0AA-9A24-7A1E-E34B-716BCFA2AD96}"/>
          </ac:picMkLst>
        </pc:picChg>
        <pc:picChg chg="add del mod">
          <ac:chgData name="Conroy, Kimberly J." userId="5d0bfce3-9247-4042-8ca7-1ac28a70a8ee" providerId="ADAL" clId="{77372BFB-6264-4C64-A305-27FC9BF888AA}" dt="2024-11-04T18:32:11.573" v="7632"/>
          <ac:picMkLst>
            <pc:docMk/>
            <pc:sldMk cId="1551018953" sldId="266"/>
            <ac:picMk id="25" creationId="{753FF76A-52B0-A114-D8ED-B6EC80D92281}"/>
          </ac:picMkLst>
        </pc:picChg>
        <pc:picChg chg="add del mod ord">
          <ac:chgData name="Conroy, Kimberly J." userId="5d0bfce3-9247-4042-8ca7-1ac28a70a8ee" providerId="ADAL" clId="{77372BFB-6264-4C64-A305-27FC9BF888AA}" dt="2024-11-04T18:32:41.034" v="7633"/>
          <ac:picMkLst>
            <pc:docMk/>
            <pc:sldMk cId="1551018953" sldId="266"/>
            <ac:picMk id="29" creationId="{7938F137-3BE1-02D5-B99B-7DA3D9FF971C}"/>
          </ac:picMkLst>
        </pc:picChg>
        <pc:picChg chg="add del mod">
          <ac:chgData name="Conroy, Kimberly J." userId="5d0bfce3-9247-4042-8ca7-1ac28a70a8ee" providerId="ADAL" clId="{77372BFB-6264-4C64-A305-27FC9BF888AA}" dt="2024-11-04T18:33:11.758" v="7635"/>
          <ac:picMkLst>
            <pc:docMk/>
            <pc:sldMk cId="1551018953" sldId="266"/>
            <ac:picMk id="30" creationId="{EF8B6C7D-EF51-814C-B06F-F6D8A1D990D2}"/>
          </ac:picMkLst>
        </pc:picChg>
        <pc:picChg chg="add del mod ord">
          <ac:chgData name="Conroy, Kimberly J." userId="5d0bfce3-9247-4042-8ca7-1ac28a70a8ee" providerId="ADAL" clId="{77372BFB-6264-4C64-A305-27FC9BF888AA}" dt="2024-11-04T18:33:30.338" v="7636"/>
          <ac:picMkLst>
            <pc:docMk/>
            <pc:sldMk cId="1551018953" sldId="266"/>
            <ac:picMk id="34" creationId="{A2DEFA02-2B2C-6C0E-DF23-515142FB9BD6}"/>
          </ac:picMkLst>
        </pc:picChg>
        <pc:picChg chg="add del mod">
          <ac:chgData name="Conroy, Kimberly J." userId="5d0bfce3-9247-4042-8ca7-1ac28a70a8ee" providerId="ADAL" clId="{77372BFB-6264-4C64-A305-27FC9BF888AA}" dt="2024-11-04T18:33:33.524" v="7638"/>
          <ac:picMkLst>
            <pc:docMk/>
            <pc:sldMk cId="1551018953" sldId="266"/>
            <ac:picMk id="35" creationId="{73372955-1B56-4C79-EAB7-15567EFFB25F}"/>
          </ac:picMkLst>
        </pc:picChg>
        <pc:picChg chg="add del mod ord">
          <ac:chgData name="Conroy, Kimberly J." userId="5d0bfce3-9247-4042-8ca7-1ac28a70a8ee" providerId="ADAL" clId="{77372BFB-6264-4C64-A305-27FC9BF888AA}" dt="2024-11-04T18:33:42.903" v="7639"/>
          <ac:picMkLst>
            <pc:docMk/>
            <pc:sldMk cId="1551018953" sldId="266"/>
            <ac:picMk id="38" creationId="{624AD1CC-9584-48F6-8876-5667DFC62663}"/>
          </ac:picMkLst>
        </pc:picChg>
        <pc:picChg chg="add del mod">
          <ac:chgData name="Conroy, Kimberly J." userId="5d0bfce3-9247-4042-8ca7-1ac28a70a8ee" providerId="ADAL" clId="{77372BFB-6264-4C64-A305-27FC9BF888AA}" dt="2024-11-04T18:33:46.237" v="7641"/>
          <ac:picMkLst>
            <pc:docMk/>
            <pc:sldMk cId="1551018953" sldId="266"/>
            <ac:picMk id="39" creationId="{63D81639-9DAB-979A-5246-D2D0F27B81A7}"/>
          </ac:picMkLst>
        </pc:picChg>
        <pc:picChg chg="add del mod ord">
          <ac:chgData name="Conroy, Kimberly J." userId="5d0bfce3-9247-4042-8ca7-1ac28a70a8ee" providerId="ADAL" clId="{77372BFB-6264-4C64-A305-27FC9BF888AA}" dt="2024-11-04T18:34:17.930" v="7642"/>
          <ac:picMkLst>
            <pc:docMk/>
            <pc:sldMk cId="1551018953" sldId="266"/>
            <ac:picMk id="42" creationId="{907E92EE-CEEC-D758-9555-F949BE1E5D50}"/>
          </ac:picMkLst>
        </pc:picChg>
        <pc:picChg chg="add mod">
          <ac:chgData name="Conroy, Kimberly J." userId="5d0bfce3-9247-4042-8ca7-1ac28a70a8ee" providerId="ADAL" clId="{77372BFB-6264-4C64-A305-27FC9BF888AA}" dt="2024-11-04T18:34:17.930" v="7642"/>
          <ac:picMkLst>
            <pc:docMk/>
            <pc:sldMk cId="1551018953" sldId="266"/>
            <ac:picMk id="43" creationId="{B941176A-0515-AED5-C5C6-4E32C6E74975}"/>
          </ac:picMkLst>
        </pc:picChg>
      </pc:sldChg>
      <pc:sldChg chg="addSp modSp mod modTransition modNotesTx">
        <pc:chgData name="Conroy, Kimberly J." userId="5d0bfce3-9247-4042-8ca7-1ac28a70a8ee" providerId="ADAL" clId="{77372BFB-6264-4C64-A305-27FC9BF888AA}" dt="2024-11-05T15:59:14.333" v="7974"/>
        <pc:sldMkLst>
          <pc:docMk/>
          <pc:sldMk cId="1866389066" sldId="267"/>
        </pc:sldMkLst>
        <pc:spChg chg="mod">
          <ac:chgData name="Conroy, Kimberly J." userId="5d0bfce3-9247-4042-8ca7-1ac28a70a8ee" providerId="ADAL" clId="{77372BFB-6264-4C64-A305-27FC9BF888AA}" dt="2024-10-23T14:15:37.583" v="5117" actId="20577"/>
          <ac:spMkLst>
            <pc:docMk/>
            <pc:sldMk cId="1866389066" sldId="267"/>
            <ac:spMk id="4" creationId="{2CD54648-69AB-E2FB-99D0-3048DC7801CE}"/>
          </ac:spMkLst>
        </pc:spChg>
        <pc:picChg chg="add mod">
          <ac:chgData name="Conroy, Kimberly J." userId="5d0bfce3-9247-4042-8ca7-1ac28a70a8ee" providerId="ADAL" clId="{77372BFB-6264-4C64-A305-27FC9BF888AA}" dt="2024-11-05T15:59:14.333" v="7974"/>
          <ac:picMkLst>
            <pc:docMk/>
            <pc:sldMk cId="1866389066" sldId="267"/>
            <ac:picMk id="9" creationId="{96B6D855-0259-67AA-BB97-8D9A581471FA}"/>
          </ac:picMkLst>
        </pc:picChg>
      </pc:sldChg>
      <pc:sldChg chg="addSp modSp mod modTransition modNotesTx">
        <pc:chgData name="Conroy, Kimberly J." userId="5d0bfce3-9247-4042-8ca7-1ac28a70a8ee" providerId="ADAL" clId="{77372BFB-6264-4C64-A305-27FC9BF888AA}" dt="2024-11-05T16:02:45.223" v="7978"/>
        <pc:sldMkLst>
          <pc:docMk/>
          <pc:sldMk cId="3322574723" sldId="268"/>
        </pc:sldMkLst>
        <pc:spChg chg="add mod">
          <ac:chgData name="Conroy, Kimberly J." userId="5d0bfce3-9247-4042-8ca7-1ac28a70a8ee" providerId="ADAL" clId="{77372BFB-6264-4C64-A305-27FC9BF888AA}" dt="2024-10-29T11:55:56.738" v="6654" actId="14100"/>
          <ac:spMkLst>
            <pc:docMk/>
            <pc:sldMk cId="3322574723" sldId="268"/>
            <ac:spMk id="2" creationId="{FF009BE4-192F-A4D7-836B-B1595931A9EF}"/>
          </ac:spMkLst>
        </pc:spChg>
        <pc:picChg chg="mod">
          <ac:chgData name="Conroy, Kimberly J." userId="5d0bfce3-9247-4042-8ca7-1ac28a70a8ee" providerId="ADAL" clId="{77372BFB-6264-4C64-A305-27FC9BF888AA}" dt="2024-10-29T11:56:09.363" v="6666" actId="1036"/>
          <ac:picMkLst>
            <pc:docMk/>
            <pc:sldMk cId="3322574723" sldId="268"/>
            <ac:picMk id="3" creationId="{B81D42E4-0B39-838B-27D6-3C2F2338382D}"/>
          </ac:picMkLst>
        </pc:picChg>
        <pc:picChg chg="add mod">
          <ac:chgData name="Conroy, Kimberly J." userId="5d0bfce3-9247-4042-8ca7-1ac28a70a8ee" providerId="ADAL" clId="{77372BFB-6264-4C64-A305-27FC9BF888AA}" dt="2024-11-05T16:02:45.223" v="7978"/>
          <ac:picMkLst>
            <pc:docMk/>
            <pc:sldMk cId="3322574723" sldId="268"/>
            <ac:picMk id="9" creationId="{35931D7F-BDF8-F85B-2285-236FEC50D93E}"/>
          </ac:picMkLst>
        </pc:picChg>
      </pc:sldChg>
      <pc:sldChg chg="addSp delSp modSp mod modTransition delAnim modAnim modNotesTx">
        <pc:chgData name="Conroy, Kimberly J." userId="5d0bfce3-9247-4042-8ca7-1ac28a70a8ee" providerId="ADAL" clId="{77372BFB-6264-4C64-A305-27FC9BF888AA}" dt="2024-11-05T20:27:07.280" v="8120"/>
        <pc:sldMkLst>
          <pc:docMk/>
          <pc:sldMk cId="3803569422" sldId="269"/>
        </pc:sldMkLst>
        <pc:spChg chg="mod">
          <ac:chgData name="Conroy, Kimberly J." userId="5d0bfce3-9247-4042-8ca7-1ac28a70a8ee" providerId="ADAL" clId="{77372BFB-6264-4C64-A305-27FC9BF888AA}" dt="2024-11-04T18:41:51.017" v="7803" actId="20577"/>
          <ac:spMkLst>
            <pc:docMk/>
            <pc:sldMk cId="3803569422" sldId="269"/>
            <ac:spMk id="15" creationId="{FA5DBF55-2834-D52A-B2D5-6B4E7D14C937}"/>
          </ac:spMkLst>
        </pc:spChg>
        <pc:spChg chg="add mod">
          <ac:chgData name="Conroy, Kimberly J." userId="5d0bfce3-9247-4042-8ca7-1ac28a70a8ee" providerId="ADAL" clId="{77372BFB-6264-4C64-A305-27FC9BF888AA}" dt="2024-11-04T18:42:10.239" v="7808" actId="1038"/>
          <ac:spMkLst>
            <pc:docMk/>
            <pc:sldMk cId="3803569422" sldId="269"/>
            <ac:spMk id="25" creationId="{42669372-DB2D-93C3-7B2B-F21CAE6ABA23}"/>
          </ac:spMkLst>
        </pc:spChg>
        <pc:picChg chg="add del mod ord">
          <ac:chgData name="Conroy, Kimberly J." userId="5d0bfce3-9247-4042-8ca7-1ac28a70a8ee" providerId="ADAL" clId="{77372BFB-6264-4C64-A305-27FC9BF888AA}" dt="2024-11-05T19:30:46.985" v="8105"/>
          <ac:picMkLst>
            <pc:docMk/>
            <pc:sldMk cId="3803569422" sldId="269"/>
            <ac:picMk id="4" creationId="{2714BCCF-3574-7321-E85A-B6BC6DEC79A3}"/>
          </ac:picMkLst>
        </pc:picChg>
        <pc:picChg chg="add del mod">
          <ac:chgData name="Conroy, Kimberly J." userId="5d0bfce3-9247-4042-8ca7-1ac28a70a8ee" providerId="ADAL" clId="{77372BFB-6264-4C64-A305-27FC9BF888AA}" dt="2024-11-05T19:48:01.410" v="8111" actId="478"/>
          <ac:picMkLst>
            <pc:docMk/>
            <pc:sldMk cId="3803569422" sldId="269"/>
            <ac:picMk id="5" creationId="{6ED43096-8144-3105-059A-19C0467282BC}"/>
          </ac:picMkLst>
        </pc:picChg>
        <pc:picChg chg="add del mod">
          <ac:chgData name="Conroy, Kimberly J." userId="5d0bfce3-9247-4042-8ca7-1ac28a70a8ee" providerId="ADAL" clId="{77372BFB-6264-4C64-A305-27FC9BF888AA}" dt="2024-11-04T18:40:06.777" v="7649"/>
          <ac:picMkLst>
            <pc:docMk/>
            <pc:sldMk cId="3803569422" sldId="269"/>
            <ac:picMk id="8" creationId="{4FA196AE-FE61-ABC5-0CA5-5B7645BD65BB}"/>
          </ac:picMkLst>
        </pc:picChg>
        <pc:picChg chg="add del mod ord">
          <ac:chgData name="Conroy, Kimberly J." userId="5d0bfce3-9247-4042-8ca7-1ac28a70a8ee" providerId="ADAL" clId="{77372BFB-6264-4C64-A305-27FC9BF888AA}" dt="2024-11-04T18:40:15.247" v="7650"/>
          <ac:picMkLst>
            <pc:docMk/>
            <pc:sldMk cId="3803569422" sldId="269"/>
            <ac:picMk id="19" creationId="{C47C1FA8-F71F-BEB0-FC6A-0A9D7FAB6EF7}"/>
          </ac:picMkLst>
        </pc:picChg>
        <pc:picChg chg="add del mod">
          <ac:chgData name="Conroy, Kimberly J." userId="5d0bfce3-9247-4042-8ca7-1ac28a70a8ee" providerId="ADAL" clId="{77372BFB-6264-4C64-A305-27FC9BF888AA}" dt="2024-11-04T18:40:52.917" v="7654" actId="478"/>
          <ac:picMkLst>
            <pc:docMk/>
            <pc:sldMk cId="3803569422" sldId="269"/>
            <ac:picMk id="22" creationId="{F90C6491-E97B-F98F-BD81-D7B257617572}"/>
          </ac:picMkLst>
        </pc:picChg>
        <pc:picChg chg="add del mod">
          <ac:chgData name="Conroy, Kimberly J." userId="5d0bfce3-9247-4042-8ca7-1ac28a70a8ee" providerId="ADAL" clId="{77372BFB-6264-4C64-A305-27FC9BF888AA}" dt="2024-11-05T19:58:40.286" v="8114"/>
          <ac:picMkLst>
            <pc:docMk/>
            <pc:sldMk cId="3803569422" sldId="269"/>
            <ac:picMk id="23" creationId="{294611B8-D53A-C43F-3FAF-3D1297C3D4C1}"/>
          </ac:picMkLst>
        </pc:picChg>
        <pc:picChg chg="add del mod">
          <ac:chgData name="Conroy, Kimberly J." userId="5d0bfce3-9247-4042-8ca7-1ac28a70a8ee" providerId="ADAL" clId="{77372BFB-6264-4C64-A305-27FC9BF888AA}" dt="2024-11-05T19:58:43.900" v="8116"/>
          <ac:picMkLst>
            <pc:docMk/>
            <pc:sldMk cId="3803569422" sldId="269"/>
            <ac:picMk id="24" creationId="{FF33D7EB-1FAA-A4C3-44A9-E447161A5DD6}"/>
          </ac:picMkLst>
        </pc:picChg>
        <pc:picChg chg="add del mod">
          <ac:chgData name="Conroy, Kimberly J." userId="5d0bfce3-9247-4042-8ca7-1ac28a70a8ee" providerId="ADAL" clId="{77372BFB-6264-4C64-A305-27FC9BF888AA}" dt="2024-11-04T18:43:12.252" v="7816"/>
          <ac:picMkLst>
            <pc:docMk/>
            <pc:sldMk cId="3803569422" sldId="269"/>
            <ac:picMk id="27" creationId="{81F30FDB-B27E-222C-CBBF-BFEB6E749255}"/>
          </ac:picMkLst>
        </pc:picChg>
        <pc:picChg chg="add del mod">
          <ac:chgData name="Conroy, Kimberly J." userId="5d0bfce3-9247-4042-8ca7-1ac28a70a8ee" providerId="ADAL" clId="{77372BFB-6264-4C64-A305-27FC9BF888AA}" dt="2024-11-04T18:44:40.987" v="7826" actId="478"/>
          <ac:picMkLst>
            <pc:docMk/>
            <pc:sldMk cId="3803569422" sldId="269"/>
            <ac:picMk id="28" creationId="{32A90460-B8AA-2A26-46D4-3B39658E5F6D}"/>
          </ac:picMkLst>
        </pc:picChg>
        <pc:picChg chg="add del mod ord">
          <ac:chgData name="Conroy, Kimberly J." userId="5d0bfce3-9247-4042-8ca7-1ac28a70a8ee" providerId="ADAL" clId="{77372BFB-6264-4C64-A305-27FC9BF888AA}" dt="2024-11-05T19:58:55.984" v="8117"/>
          <ac:picMkLst>
            <pc:docMk/>
            <pc:sldMk cId="3803569422" sldId="269"/>
            <ac:picMk id="28" creationId="{AE666CD9-9512-44A0-291F-2AF092FE952C}"/>
          </ac:picMkLst>
        </pc:picChg>
        <pc:picChg chg="add del mod">
          <ac:chgData name="Conroy, Kimberly J." userId="5d0bfce3-9247-4042-8ca7-1ac28a70a8ee" providerId="ADAL" clId="{77372BFB-6264-4C64-A305-27FC9BF888AA}" dt="2024-11-04T18:46:14.187" v="7831"/>
          <ac:picMkLst>
            <pc:docMk/>
            <pc:sldMk cId="3803569422" sldId="269"/>
            <ac:picMk id="32" creationId="{4298E2D8-1EE6-DDED-289D-94BD9F7ABDB1}"/>
          </ac:picMkLst>
        </pc:picChg>
        <pc:picChg chg="add del mod">
          <ac:chgData name="Conroy, Kimberly J." userId="5d0bfce3-9247-4042-8ca7-1ac28a70a8ee" providerId="ADAL" clId="{77372BFB-6264-4C64-A305-27FC9BF888AA}" dt="2024-11-05T20:27:07.280" v="8120"/>
          <ac:picMkLst>
            <pc:docMk/>
            <pc:sldMk cId="3803569422" sldId="269"/>
            <ac:picMk id="33" creationId="{4275500E-8E0C-82C7-5377-D7302DC9005B}"/>
          </ac:picMkLst>
        </pc:picChg>
        <pc:picChg chg="add del mod">
          <ac:chgData name="Conroy, Kimberly J." userId="5d0bfce3-9247-4042-8ca7-1ac28a70a8ee" providerId="ADAL" clId="{77372BFB-6264-4C64-A305-27FC9BF888AA}" dt="2024-11-04T18:46:35.861" v="7833"/>
          <ac:picMkLst>
            <pc:docMk/>
            <pc:sldMk cId="3803569422" sldId="269"/>
            <ac:picMk id="33" creationId="{CB0B4B1A-AC0C-D114-2FBA-BA176D1F1645}"/>
          </ac:picMkLst>
        </pc:picChg>
        <pc:picChg chg="add mod">
          <ac:chgData name="Conroy, Kimberly J." userId="5d0bfce3-9247-4042-8ca7-1ac28a70a8ee" providerId="ADAL" clId="{77372BFB-6264-4C64-A305-27FC9BF888AA}" dt="2024-11-05T20:27:07.280" v="8120"/>
          <ac:picMkLst>
            <pc:docMk/>
            <pc:sldMk cId="3803569422" sldId="269"/>
            <ac:picMk id="34" creationId="{50724792-9B28-72FF-FB02-700259C38A0B}"/>
          </ac:picMkLst>
        </pc:picChg>
        <pc:picChg chg="add del mod ord">
          <ac:chgData name="Conroy, Kimberly J." userId="5d0bfce3-9247-4042-8ca7-1ac28a70a8ee" providerId="ADAL" clId="{77372BFB-6264-4C64-A305-27FC9BF888AA}" dt="2024-11-04T18:47:08.864" v="7834"/>
          <ac:picMkLst>
            <pc:docMk/>
            <pc:sldMk cId="3803569422" sldId="269"/>
            <ac:picMk id="37" creationId="{9BC3B718-A263-237E-9C50-5C35D575FF2C}"/>
          </ac:picMkLst>
        </pc:picChg>
        <pc:picChg chg="add del mod">
          <ac:chgData name="Conroy, Kimberly J." userId="5d0bfce3-9247-4042-8ca7-1ac28a70a8ee" providerId="ADAL" clId="{77372BFB-6264-4C64-A305-27FC9BF888AA}" dt="2024-11-05T19:30:35.851" v="8104"/>
          <ac:picMkLst>
            <pc:docMk/>
            <pc:sldMk cId="3803569422" sldId="269"/>
            <ac:picMk id="38" creationId="{2BE10777-ED77-AED6-3A20-C133A5282DA8}"/>
          </ac:picMkLst>
        </pc:picChg>
      </pc:sldChg>
      <pc:sldChg chg="addSp modSp modTransition modNotesTx">
        <pc:chgData name="Conroy, Kimberly J." userId="5d0bfce3-9247-4042-8ca7-1ac28a70a8ee" providerId="ADAL" clId="{77372BFB-6264-4C64-A305-27FC9BF888AA}" dt="2024-11-04T18:38:53.446" v="7647"/>
        <pc:sldMkLst>
          <pc:docMk/>
          <pc:sldMk cId="1754383278" sldId="270"/>
        </pc:sldMkLst>
        <pc:picChg chg="add mod">
          <ac:chgData name="Conroy, Kimberly J." userId="5d0bfce3-9247-4042-8ca7-1ac28a70a8ee" providerId="ADAL" clId="{77372BFB-6264-4C64-A305-27FC9BF888AA}" dt="2024-11-04T18:38:53.446" v="7647"/>
          <ac:picMkLst>
            <pc:docMk/>
            <pc:sldMk cId="1754383278" sldId="270"/>
            <ac:picMk id="3" creationId="{38351353-9920-A909-8BD3-4628F431D092}"/>
          </ac:picMkLst>
        </pc:picChg>
      </pc:sldChg>
      <pc:sldChg chg="addSp modSp modTransition modNotesTx">
        <pc:chgData name="Conroy, Kimberly J." userId="5d0bfce3-9247-4042-8ca7-1ac28a70a8ee" providerId="ADAL" clId="{77372BFB-6264-4C64-A305-27FC9BF888AA}" dt="2024-11-04T18:38:53.446" v="7647"/>
        <pc:sldMkLst>
          <pc:docMk/>
          <pc:sldMk cId="1256241319" sldId="271"/>
        </pc:sldMkLst>
        <pc:picChg chg="add mod">
          <ac:chgData name="Conroy, Kimberly J." userId="5d0bfce3-9247-4042-8ca7-1ac28a70a8ee" providerId="ADAL" clId="{77372BFB-6264-4C64-A305-27FC9BF888AA}" dt="2024-11-04T18:38:53.446" v="7647"/>
          <ac:picMkLst>
            <pc:docMk/>
            <pc:sldMk cId="1256241319" sldId="271"/>
            <ac:picMk id="3" creationId="{8C40EB11-76E4-BEBA-425B-9CDC351E7554}"/>
          </ac:picMkLst>
        </pc:picChg>
      </pc:sldChg>
      <pc:sldChg chg="addSp delSp modSp mod modTransition delAnim modAnim modNotesTx">
        <pc:chgData name="Conroy, Kimberly J." userId="5d0bfce3-9247-4042-8ca7-1ac28a70a8ee" providerId="ADAL" clId="{77372BFB-6264-4C64-A305-27FC9BF888AA}" dt="2024-11-07T14:29:10.667" v="8213"/>
        <pc:sldMkLst>
          <pc:docMk/>
          <pc:sldMk cId="3956288400" sldId="272"/>
        </pc:sldMkLst>
        <pc:spChg chg="ord">
          <ac:chgData name="Conroy, Kimberly J." userId="5d0bfce3-9247-4042-8ca7-1ac28a70a8ee" providerId="ADAL" clId="{77372BFB-6264-4C64-A305-27FC9BF888AA}" dt="2024-11-06T23:24:57.617" v="8155" actId="166"/>
          <ac:spMkLst>
            <pc:docMk/>
            <pc:sldMk cId="3956288400" sldId="272"/>
            <ac:spMk id="5" creationId="{0CFC25FE-1D9C-ED27-0064-4871E4E19BCE}"/>
          </ac:spMkLst>
        </pc:spChg>
        <pc:spChg chg="mod ord">
          <ac:chgData name="Conroy, Kimberly J." userId="5d0bfce3-9247-4042-8ca7-1ac28a70a8ee" providerId="ADAL" clId="{77372BFB-6264-4C64-A305-27FC9BF888AA}" dt="2024-11-06T23:25:40.129" v="8189" actId="1037"/>
          <ac:spMkLst>
            <pc:docMk/>
            <pc:sldMk cId="3956288400" sldId="272"/>
            <ac:spMk id="21" creationId="{CC66CF66-2D9C-BBBD-FB4C-0A97E4A00B31}"/>
          </ac:spMkLst>
        </pc:spChg>
        <pc:picChg chg="add del mod">
          <ac:chgData name="Conroy, Kimberly J." userId="5d0bfce3-9247-4042-8ca7-1ac28a70a8ee" providerId="ADAL" clId="{77372BFB-6264-4C64-A305-27FC9BF888AA}" dt="2024-11-05T15:00:54.624" v="7865"/>
          <ac:picMkLst>
            <pc:docMk/>
            <pc:sldMk cId="3956288400" sldId="272"/>
            <ac:picMk id="4" creationId="{DA0043E9-8587-DC38-50A2-B2ED0EC6AA5B}"/>
          </ac:picMkLst>
        </pc:picChg>
        <pc:picChg chg="add del mod">
          <ac:chgData name="Conroy, Kimberly J." userId="5d0bfce3-9247-4042-8ca7-1ac28a70a8ee" providerId="ADAL" clId="{77372BFB-6264-4C64-A305-27FC9BF888AA}" dt="2024-11-05T15:00:57.658" v="7867"/>
          <ac:picMkLst>
            <pc:docMk/>
            <pc:sldMk cId="3956288400" sldId="272"/>
            <ac:picMk id="8" creationId="{61F6CEC9-D3A9-5930-E012-1D9F81C2A077}"/>
          </ac:picMkLst>
        </pc:picChg>
        <pc:picChg chg="add mod">
          <ac:chgData name="Conroy, Kimberly J." userId="5d0bfce3-9247-4042-8ca7-1ac28a70a8ee" providerId="ADAL" clId="{77372BFB-6264-4C64-A305-27FC9BF888AA}" dt="2024-11-06T23:25:26.595" v="8161" actId="14100"/>
          <ac:picMkLst>
            <pc:docMk/>
            <pc:sldMk cId="3956288400" sldId="272"/>
            <ac:picMk id="11" creationId="{0660B77B-CDAB-8506-75D2-4664A1285F24}"/>
          </ac:picMkLst>
        </pc:picChg>
        <pc:picChg chg="del">
          <ac:chgData name="Conroy, Kimberly J." userId="5d0bfce3-9247-4042-8ca7-1ac28a70a8ee" providerId="ADAL" clId="{77372BFB-6264-4C64-A305-27FC9BF888AA}" dt="2024-11-06T23:24:34.017" v="8152" actId="478"/>
          <ac:picMkLst>
            <pc:docMk/>
            <pc:sldMk cId="3956288400" sldId="272"/>
            <ac:picMk id="15" creationId="{77CD9F29-9CB0-2AC8-8A65-98787FE3505B}"/>
          </ac:picMkLst>
        </pc:picChg>
        <pc:picChg chg="add del mod ord">
          <ac:chgData name="Conroy, Kimberly J." userId="5d0bfce3-9247-4042-8ca7-1ac28a70a8ee" providerId="ADAL" clId="{77372BFB-6264-4C64-A305-27FC9BF888AA}" dt="2024-11-05T15:01:47.756" v="7868"/>
          <ac:picMkLst>
            <pc:docMk/>
            <pc:sldMk cId="3956288400" sldId="272"/>
            <ac:picMk id="17" creationId="{AFEB4CD0-CE50-F0AC-183A-D11DA1AAFD06}"/>
          </ac:picMkLst>
        </pc:picChg>
        <pc:picChg chg="add del mod">
          <ac:chgData name="Conroy, Kimberly J." userId="5d0bfce3-9247-4042-8ca7-1ac28a70a8ee" providerId="ADAL" clId="{77372BFB-6264-4C64-A305-27FC9BF888AA}" dt="2024-11-04T18:51:11.852" v="7842"/>
          <ac:picMkLst>
            <pc:docMk/>
            <pc:sldMk cId="3956288400" sldId="272"/>
            <ac:picMk id="17" creationId="{C2750D3D-2646-537A-9F40-7D6EF033FDDB}"/>
          </ac:picMkLst>
        </pc:picChg>
        <pc:picChg chg="add mod">
          <ac:chgData name="Conroy, Kimberly J." userId="5d0bfce3-9247-4042-8ca7-1ac28a70a8ee" providerId="ADAL" clId="{77372BFB-6264-4C64-A305-27FC9BF888AA}" dt="2024-11-05T15:01:47.756" v="7868"/>
          <ac:picMkLst>
            <pc:docMk/>
            <pc:sldMk cId="3956288400" sldId="272"/>
            <ac:picMk id="18" creationId="{4581E584-12A6-9BA3-641B-3590D97F7CEA}"/>
          </ac:picMkLst>
        </pc:picChg>
        <pc:picChg chg="add del mod ord">
          <ac:chgData name="Conroy, Kimberly J." userId="5d0bfce3-9247-4042-8ca7-1ac28a70a8ee" providerId="ADAL" clId="{77372BFB-6264-4C64-A305-27FC9BF888AA}" dt="2024-11-04T18:52:05.396" v="7843"/>
          <ac:picMkLst>
            <pc:docMk/>
            <pc:sldMk cId="3956288400" sldId="272"/>
            <ac:picMk id="23" creationId="{D3DCA14E-3A2F-2654-CB8E-5A4B3F1A42B9}"/>
          </ac:picMkLst>
        </pc:picChg>
        <pc:picChg chg="add del mod">
          <ac:chgData name="Conroy, Kimberly J." userId="5d0bfce3-9247-4042-8ca7-1ac28a70a8ee" providerId="ADAL" clId="{77372BFB-6264-4C64-A305-27FC9BF888AA}" dt="2024-11-04T18:52:26.681" v="7845"/>
          <ac:picMkLst>
            <pc:docMk/>
            <pc:sldMk cId="3956288400" sldId="272"/>
            <ac:picMk id="24" creationId="{5C89482F-173C-DC77-E476-22EE39DAAC94}"/>
          </ac:picMkLst>
        </pc:picChg>
        <pc:picChg chg="add del mod ord">
          <ac:chgData name="Conroy, Kimberly J." userId="5d0bfce3-9247-4042-8ca7-1ac28a70a8ee" providerId="ADAL" clId="{77372BFB-6264-4C64-A305-27FC9BF888AA}" dt="2024-11-04T18:53:20.345" v="7846"/>
          <ac:picMkLst>
            <pc:docMk/>
            <pc:sldMk cId="3956288400" sldId="272"/>
            <ac:picMk id="28" creationId="{E8A824F6-AF3D-D40F-2681-FA00C5592C87}"/>
          </ac:picMkLst>
        </pc:picChg>
        <pc:picChg chg="add del mod">
          <ac:chgData name="Conroy, Kimberly J." userId="5d0bfce3-9247-4042-8ca7-1ac28a70a8ee" providerId="ADAL" clId="{77372BFB-6264-4C64-A305-27FC9BF888AA}" dt="2024-11-04T18:54:17.693" v="7848"/>
          <ac:picMkLst>
            <pc:docMk/>
            <pc:sldMk cId="3956288400" sldId="272"/>
            <ac:picMk id="29" creationId="{EB606028-0518-FEEE-4C6D-EF3845412D37}"/>
          </ac:picMkLst>
        </pc:picChg>
        <pc:picChg chg="add del mod ord">
          <ac:chgData name="Conroy, Kimberly J." userId="5d0bfce3-9247-4042-8ca7-1ac28a70a8ee" providerId="ADAL" clId="{77372BFB-6264-4C64-A305-27FC9BF888AA}" dt="2024-11-04T18:55:06.221" v="7849"/>
          <ac:picMkLst>
            <pc:docMk/>
            <pc:sldMk cId="3956288400" sldId="272"/>
            <ac:picMk id="33" creationId="{4C93D845-4D07-2A0F-B691-B292449F9769}"/>
          </ac:picMkLst>
        </pc:picChg>
        <pc:picChg chg="add del mod">
          <ac:chgData name="Conroy, Kimberly J." userId="5d0bfce3-9247-4042-8ca7-1ac28a70a8ee" providerId="ADAL" clId="{77372BFB-6264-4C64-A305-27FC9BF888AA}" dt="2024-11-04T18:56:02.983" v="7851"/>
          <ac:picMkLst>
            <pc:docMk/>
            <pc:sldMk cId="3956288400" sldId="272"/>
            <ac:picMk id="34" creationId="{1E24AC1B-D8B5-2AED-C2F5-18F5684D8CCC}"/>
          </ac:picMkLst>
        </pc:picChg>
        <pc:picChg chg="add del mod ord">
          <ac:chgData name="Conroy, Kimberly J." userId="5d0bfce3-9247-4042-8ca7-1ac28a70a8ee" providerId="ADAL" clId="{77372BFB-6264-4C64-A305-27FC9BF888AA}" dt="2024-11-04T18:56:45.911" v="7852"/>
          <ac:picMkLst>
            <pc:docMk/>
            <pc:sldMk cId="3956288400" sldId="272"/>
            <ac:picMk id="39" creationId="{23F07AC2-7896-60EA-A165-428F32FD1FD9}"/>
          </ac:picMkLst>
        </pc:picChg>
        <pc:picChg chg="add del mod">
          <ac:chgData name="Conroy, Kimberly J." userId="5d0bfce3-9247-4042-8ca7-1ac28a70a8ee" providerId="ADAL" clId="{77372BFB-6264-4C64-A305-27FC9BF888AA}" dt="2024-11-04T18:56:48.553" v="7854"/>
          <ac:picMkLst>
            <pc:docMk/>
            <pc:sldMk cId="3956288400" sldId="272"/>
            <ac:picMk id="40" creationId="{F6C58367-CFD7-C9F1-25AA-D07688E1EB10}"/>
          </ac:picMkLst>
        </pc:picChg>
        <pc:picChg chg="add del mod ord">
          <ac:chgData name="Conroy, Kimberly J." userId="5d0bfce3-9247-4042-8ca7-1ac28a70a8ee" providerId="ADAL" clId="{77372BFB-6264-4C64-A305-27FC9BF888AA}" dt="2024-11-04T18:57:41.264" v="7855"/>
          <ac:picMkLst>
            <pc:docMk/>
            <pc:sldMk cId="3956288400" sldId="272"/>
            <ac:picMk id="43" creationId="{3D6967F6-23A9-7AFC-4507-054C634F617B}"/>
          </ac:picMkLst>
        </pc:picChg>
        <pc:picChg chg="add del mod">
          <ac:chgData name="Conroy, Kimberly J." userId="5d0bfce3-9247-4042-8ca7-1ac28a70a8ee" providerId="ADAL" clId="{77372BFB-6264-4C64-A305-27FC9BF888AA}" dt="2024-11-04T18:58:24.429" v="7857"/>
          <ac:picMkLst>
            <pc:docMk/>
            <pc:sldMk cId="3956288400" sldId="272"/>
            <ac:picMk id="44" creationId="{2824FA2F-1975-3EBD-9539-39D9EA90FC0D}"/>
          </ac:picMkLst>
        </pc:picChg>
        <pc:picChg chg="add del mod ord">
          <ac:chgData name="Conroy, Kimberly J." userId="5d0bfce3-9247-4042-8ca7-1ac28a70a8ee" providerId="ADAL" clId="{77372BFB-6264-4C64-A305-27FC9BF888AA}" dt="2024-11-04T18:58:49.014" v="7858"/>
          <ac:picMkLst>
            <pc:docMk/>
            <pc:sldMk cId="3956288400" sldId="272"/>
            <ac:picMk id="48" creationId="{AC083BA6-8ECA-0507-982C-AE5FC4DE804D}"/>
          </ac:picMkLst>
        </pc:picChg>
        <pc:picChg chg="add del mod">
          <ac:chgData name="Conroy, Kimberly J." userId="5d0bfce3-9247-4042-8ca7-1ac28a70a8ee" providerId="ADAL" clId="{77372BFB-6264-4C64-A305-27FC9BF888AA}" dt="2024-11-04T18:58:51.271" v="7860"/>
          <ac:picMkLst>
            <pc:docMk/>
            <pc:sldMk cId="3956288400" sldId="272"/>
            <ac:picMk id="49" creationId="{8B3C4377-54C6-AC72-82CA-720D1254FB23}"/>
          </ac:picMkLst>
        </pc:picChg>
        <pc:picChg chg="add del mod ord">
          <ac:chgData name="Conroy, Kimberly J." userId="5d0bfce3-9247-4042-8ca7-1ac28a70a8ee" providerId="ADAL" clId="{77372BFB-6264-4C64-A305-27FC9BF888AA}" dt="2024-11-04T18:59:41.266" v="7861"/>
          <ac:picMkLst>
            <pc:docMk/>
            <pc:sldMk cId="3956288400" sldId="272"/>
            <ac:picMk id="52" creationId="{8E15117F-7B25-6314-83D1-966CC6587BE1}"/>
          </ac:picMkLst>
        </pc:picChg>
        <pc:picChg chg="add del mod">
          <ac:chgData name="Conroy, Kimberly J." userId="5d0bfce3-9247-4042-8ca7-1ac28a70a8ee" providerId="ADAL" clId="{77372BFB-6264-4C64-A305-27FC9BF888AA}" dt="2024-11-05T15:00:17.129" v="7862" actId="478"/>
          <ac:picMkLst>
            <pc:docMk/>
            <pc:sldMk cId="3956288400" sldId="272"/>
            <ac:picMk id="53" creationId="{D15EB3CB-5498-103E-263D-0F0AC70815C0}"/>
          </ac:picMkLst>
        </pc:picChg>
      </pc:sldChg>
      <pc:sldChg chg="addSp delSp modSp mod modTransition modAnim modNotesTx">
        <pc:chgData name="Conroy, Kimberly J." userId="5d0bfce3-9247-4042-8ca7-1ac28a70a8ee" providerId="ADAL" clId="{77372BFB-6264-4C64-A305-27FC9BF888AA}" dt="2024-11-05T15:12:09.712" v="7923"/>
        <pc:sldMkLst>
          <pc:docMk/>
          <pc:sldMk cId="2212654220" sldId="273"/>
        </pc:sldMkLst>
        <pc:spChg chg="mod">
          <ac:chgData name="Conroy, Kimberly J." userId="5d0bfce3-9247-4042-8ca7-1ac28a70a8ee" providerId="ADAL" clId="{77372BFB-6264-4C64-A305-27FC9BF888AA}" dt="2024-11-04T17:52:45.239" v="7030" actId="14100"/>
          <ac:spMkLst>
            <pc:docMk/>
            <pc:sldMk cId="2212654220" sldId="273"/>
            <ac:spMk id="8" creationId="{1844F546-1AE3-E1F2-1781-5685490CAE3E}"/>
          </ac:spMkLst>
        </pc:spChg>
        <pc:spChg chg="mod">
          <ac:chgData name="Conroy, Kimberly J." userId="5d0bfce3-9247-4042-8ca7-1ac28a70a8ee" providerId="ADAL" clId="{77372BFB-6264-4C64-A305-27FC9BF888AA}" dt="2024-11-04T17:52:56.392" v="7034" actId="20577"/>
          <ac:spMkLst>
            <pc:docMk/>
            <pc:sldMk cId="2212654220" sldId="273"/>
            <ac:spMk id="11" creationId="{B2E89354-F74D-532C-16ED-3627C99BE008}"/>
          </ac:spMkLst>
        </pc:spChg>
        <pc:spChg chg="mod">
          <ac:chgData name="Conroy, Kimberly J." userId="5d0bfce3-9247-4042-8ca7-1ac28a70a8ee" providerId="ADAL" clId="{77372BFB-6264-4C64-A305-27FC9BF888AA}" dt="2024-11-04T17:51:47.660" v="7004" actId="14100"/>
          <ac:spMkLst>
            <pc:docMk/>
            <pc:sldMk cId="2212654220" sldId="273"/>
            <ac:spMk id="15" creationId="{14C1560E-D75F-1A9A-854A-65F2FBCAAB5E}"/>
          </ac:spMkLst>
        </pc:spChg>
        <pc:picChg chg="add del mod">
          <ac:chgData name="Conroy, Kimberly J." userId="5d0bfce3-9247-4042-8ca7-1ac28a70a8ee" providerId="ADAL" clId="{77372BFB-6264-4C64-A305-27FC9BF888AA}" dt="2024-11-05T15:07:26.904" v="7910"/>
          <ac:picMkLst>
            <pc:docMk/>
            <pc:sldMk cId="2212654220" sldId="273"/>
            <ac:picMk id="19" creationId="{3FAFD830-D5AE-5C6A-319B-57A42A710C98}"/>
          </ac:picMkLst>
        </pc:picChg>
        <pc:picChg chg="add del mod">
          <ac:chgData name="Conroy, Kimberly J." userId="5d0bfce3-9247-4042-8ca7-1ac28a70a8ee" providerId="ADAL" clId="{77372BFB-6264-4C64-A305-27FC9BF888AA}" dt="2024-11-05T15:08:14.309" v="7913"/>
          <ac:picMkLst>
            <pc:docMk/>
            <pc:sldMk cId="2212654220" sldId="273"/>
            <ac:picMk id="24" creationId="{E3550F07-16C3-BAEB-A3C2-36AC419AD203}"/>
          </ac:picMkLst>
        </pc:picChg>
        <pc:picChg chg="add del mod ord">
          <ac:chgData name="Conroy, Kimberly J." userId="5d0bfce3-9247-4042-8ca7-1ac28a70a8ee" providerId="ADAL" clId="{77372BFB-6264-4C64-A305-27FC9BF888AA}" dt="2024-11-05T15:08:46.002" v="7914"/>
          <ac:picMkLst>
            <pc:docMk/>
            <pc:sldMk cId="2212654220" sldId="273"/>
            <ac:picMk id="27" creationId="{3712ACC2-B0D7-86DD-5969-713F69167742}"/>
          </ac:picMkLst>
        </pc:picChg>
        <pc:picChg chg="add del mod">
          <ac:chgData name="Conroy, Kimberly J." userId="5d0bfce3-9247-4042-8ca7-1ac28a70a8ee" providerId="ADAL" clId="{77372BFB-6264-4C64-A305-27FC9BF888AA}" dt="2024-11-05T15:08:53.132" v="7916"/>
          <ac:picMkLst>
            <pc:docMk/>
            <pc:sldMk cId="2212654220" sldId="273"/>
            <ac:picMk id="28" creationId="{3FE70779-279E-A3B7-1092-4C6C93F37650}"/>
          </ac:picMkLst>
        </pc:picChg>
        <pc:picChg chg="add del mod ord">
          <ac:chgData name="Conroy, Kimberly J." userId="5d0bfce3-9247-4042-8ca7-1ac28a70a8ee" providerId="ADAL" clId="{77372BFB-6264-4C64-A305-27FC9BF888AA}" dt="2024-11-05T15:09:34.204" v="7917"/>
          <ac:picMkLst>
            <pc:docMk/>
            <pc:sldMk cId="2212654220" sldId="273"/>
            <ac:picMk id="31" creationId="{CEAC636C-CCE3-C7E7-EEBC-D1B72F94315C}"/>
          </ac:picMkLst>
        </pc:picChg>
        <pc:picChg chg="add del mod">
          <ac:chgData name="Conroy, Kimberly J." userId="5d0bfce3-9247-4042-8ca7-1ac28a70a8ee" providerId="ADAL" clId="{77372BFB-6264-4C64-A305-27FC9BF888AA}" dt="2024-11-05T15:09:44.697" v="7919"/>
          <ac:picMkLst>
            <pc:docMk/>
            <pc:sldMk cId="2212654220" sldId="273"/>
            <ac:picMk id="32" creationId="{7667BD59-E588-875B-E741-13AEE8020B2F}"/>
          </ac:picMkLst>
        </pc:picChg>
        <pc:picChg chg="add del mod ord">
          <ac:chgData name="Conroy, Kimberly J." userId="5d0bfce3-9247-4042-8ca7-1ac28a70a8ee" providerId="ADAL" clId="{77372BFB-6264-4C64-A305-27FC9BF888AA}" dt="2024-11-05T15:10:39.523" v="7920"/>
          <ac:picMkLst>
            <pc:docMk/>
            <pc:sldMk cId="2212654220" sldId="273"/>
            <ac:picMk id="35" creationId="{DE76E697-C015-DDDE-9D84-C6939A6AF55F}"/>
          </ac:picMkLst>
        </pc:picChg>
        <pc:picChg chg="add del mod">
          <ac:chgData name="Conroy, Kimberly J." userId="5d0bfce3-9247-4042-8ca7-1ac28a70a8ee" providerId="ADAL" clId="{77372BFB-6264-4C64-A305-27FC9BF888AA}" dt="2024-11-05T15:11:11.405" v="7922"/>
          <ac:picMkLst>
            <pc:docMk/>
            <pc:sldMk cId="2212654220" sldId="273"/>
            <ac:picMk id="36" creationId="{5A5E5BC6-2BEB-3E53-5A4E-E93348839605}"/>
          </ac:picMkLst>
        </pc:picChg>
        <pc:picChg chg="add del mod ord">
          <ac:chgData name="Conroy, Kimberly J." userId="5d0bfce3-9247-4042-8ca7-1ac28a70a8ee" providerId="ADAL" clId="{77372BFB-6264-4C64-A305-27FC9BF888AA}" dt="2024-11-05T15:12:09.712" v="7923"/>
          <ac:picMkLst>
            <pc:docMk/>
            <pc:sldMk cId="2212654220" sldId="273"/>
            <ac:picMk id="39" creationId="{84E216F8-DDA4-3F35-13F2-9822C7378201}"/>
          </ac:picMkLst>
        </pc:picChg>
        <pc:picChg chg="add mod">
          <ac:chgData name="Conroy, Kimberly J." userId="5d0bfce3-9247-4042-8ca7-1ac28a70a8ee" providerId="ADAL" clId="{77372BFB-6264-4C64-A305-27FC9BF888AA}" dt="2024-11-05T15:12:09.712" v="7923"/>
          <ac:picMkLst>
            <pc:docMk/>
            <pc:sldMk cId="2212654220" sldId="273"/>
            <ac:picMk id="40" creationId="{AEBCFC41-BA17-866A-A04E-1712F8873567}"/>
          </ac:picMkLst>
        </pc:picChg>
      </pc:sldChg>
      <pc:sldChg chg="addSp delSp modSp mod modTransition modAnim modNotesTx">
        <pc:chgData name="Conroy, Kimberly J." userId="5d0bfce3-9247-4042-8ca7-1ac28a70a8ee" providerId="ADAL" clId="{77372BFB-6264-4C64-A305-27FC9BF888AA}" dt="2024-11-05T15:51:47.509" v="7965"/>
        <pc:sldMkLst>
          <pc:docMk/>
          <pc:sldMk cId="620587425" sldId="274"/>
        </pc:sldMkLst>
        <pc:spChg chg="add mod">
          <ac:chgData name="Conroy, Kimberly J." userId="5d0bfce3-9247-4042-8ca7-1ac28a70a8ee" providerId="ADAL" clId="{77372BFB-6264-4C64-A305-27FC9BF888AA}" dt="2024-11-04T17:54:29.941" v="7042" actId="692"/>
          <ac:spMkLst>
            <pc:docMk/>
            <pc:sldMk cId="620587425" sldId="274"/>
            <ac:spMk id="2" creationId="{54E42328-8A43-FB7A-6937-E90EB564C975}"/>
          </ac:spMkLst>
        </pc:spChg>
        <pc:spChg chg="add mod">
          <ac:chgData name="Conroy, Kimberly J." userId="5d0bfce3-9247-4042-8ca7-1ac28a70a8ee" providerId="ADAL" clId="{77372BFB-6264-4C64-A305-27FC9BF888AA}" dt="2024-11-04T17:54:59.365" v="7051" actId="207"/>
          <ac:spMkLst>
            <pc:docMk/>
            <pc:sldMk cId="620587425" sldId="274"/>
            <ac:spMk id="3" creationId="{9AE6E824-FF9F-F6D1-6834-AF8A4E17FB01}"/>
          </ac:spMkLst>
        </pc:spChg>
        <pc:spChg chg="add mod">
          <ac:chgData name="Conroy, Kimberly J." userId="5d0bfce3-9247-4042-8ca7-1ac28a70a8ee" providerId="ADAL" clId="{77372BFB-6264-4C64-A305-27FC9BF888AA}" dt="2024-11-04T17:55:32.851" v="7058" actId="14100"/>
          <ac:spMkLst>
            <pc:docMk/>
            <pc:sldMk cId="620587425" sldId="274"/>
            <ac:spMk id="4" creationId="{9A2C674B-4F93-7D91-C033-91EB6B8C67CA}"/>
          </ac:spMkLst>
        </pc:spChg>
        <pc:spChg chg="mod">
          <ac:chgData name="Conroy, Kimberly J." userId="5d0bfce3-9247-4042-8ca7-1ac28a70a8ee" providerId="ADAL" clId="{77372BFB-6264-4C64-A305-27FC9BF888AA}" dt="2024-10-15T20:25:27.441" v="64" actId="1036"/>
          <ac:spMkLst>
            <pc:docMk/>
            <pc:sldMk cId="620587425" sldId="274"/>
            <ac:spMk id="7" creationId="{59D82CF0-6E99-FFAC-8E88-22468EFD8CBC}"/>
          </ac:spMkLst>
        </pc:spChg>
        <pc:spChg chg="mod">
          <ac:chgData name="Conroy, Kimberly J." userId="5d0bfce3-9247-4042-8ca7-1ac28a70a8ee" providerId="ADAL" clId="{77372BFB-6264-4C64-A305-27FC9BF888AA}" dt="2024-10-15T20:25:11.234" v="53" actId="20577"/>
          <ac:spMkLst>
            <pc:docMk/>
            <pc:sldMk cId="620587425" sldId="274"/>
            <ac:spMk id="13" creationId="{654BC1FD-05D4-B42C-5415-5BAF4C658CFC}"/>
          </ac:spMkLst>
        </pc:spChg>
        <pc:picChg chg="mod">
          <ac:chgData name="Conroy, Kimberly J." userId="5d0bfce3-9247-4042-8ca7-1ac28a70a8ee" providerId="ADAL" clId="{77372BFB-6264-4C64-A305-27FC9BF888AA}" dt="2024-11-04T17:55:17.694" v="7054" actId="1076"/>
          <ac:picMkLst>
            <pc:docMk/>
            <pc:sldMk cId="620587425" sldId="274"/>
            <ac:picMk id="5" creationId="{4B179F7B-5A57-EF53-1F17-C854B19242E5}"/>
          </ac:picMkLst>
        </pc:picChg>
        <pc:picChg chg="add del mod">
          <ac:chgData name="Conroy, Kimberly J." userId="5d0bfce3-9247-4042-8ca7-1ac28a70a8ee" providerId="ADAL" clId="{77372BFB-6264-4C64-A305-27FC9BF888AA}" dt="2024-11-05T15:14:02.267" v="7926"/>
          <ac:picMkLst>
            <pc:docMk/>
            <pc:sldMk cId="620587425" sldId="274"/>
            <ac:picMk id="22" creationId="{D50B0478-51F4-9D30-E81A-1369A38CAEA7}"/>
          </ac:picMkLst>
        </pc:picChg>
        <pc:picChg chg="add del mod ord">
          <ac:chgData name="Conroy, Kimberly J." userId="5d0bfce3-9247-4042-8ca7-1ac28a70a8ee" providerId="ADAL" clId="{77372BFB-6264-4C64-A305-27FC9BF888AA}" dt="2024-11-05T15:14:47.335" v="7927"/>
          <ac:picMkLst>
            <pc:docMk/>
            <pc:sldMk cId="620587425" sldId="274"/>
            <ac:picMk id="25" creationId="{761F31A2-150F-C80E-BF28-648DC3F16B19}"/>
          </ac:picMkLst>
        </pc:picChg>
        <pc:picChg chg="add del mod">
          <ac:chgData name="Conroy, Kimberly J." userId="5d0bfce3-9247-4042-8ca7-1ac28a70a8ee" providerId="ADAL" clId="{77372BFB-6264-4C64-A305-27FC9BF888AA}" dt="2024-11-05T15:15:25.792" v="7929"/>
          <ac:picMkLst>
            <pc:docMk/>
            <pc:sldMk cId="620587425" sldId="274"/>
            <ac:picMk id="26" creationId="{6D486E12-36A2-16CF-F82F-68A2124C7DB4}"/>
          </ac:picMkLst>
        </pc:picChg>
        <pc:picChg chg="add del mod ord">
          <ac:chgData name="Conroy, Kimberly J." userId="5d0bfce3-9247-4042-8ca7-1ac28a70a8ee" providerId="ADAL" clId="{77372BFB-6264-4C64-A305-27FC9BF888AA}" dt="2024-11-05T15:16:17.156" v="7930"/>
          <ac:picMkLst>
            <pc:docMk/>
            <pc:sldMk cId="620587425" sldId="274"/>
            <ac:picMk id="30" creationId="{A33D261D-D4EE-69FC-6BA5-C1197E5AB449}"/>
          </ac:picMkLst>
        </pc:picChg>
        <pc:picChg chg="add del mod">
          <ac:chgData name="Conroy, Kimberly J." userId="5d0bfce3-9247-4042-8ca7-1ac28a70a8ee" providerId="ADAL" clId="{77372BFB-6264-4C64-A305-27FC9BF888AA}" dt="2024-11-05T15:16:46.289" v="7932"/>
          <ac:picMkLst>
            <pc:docMk/>
            <pc:sldMk cId="620587425" sldId="274"/>
            <ac:picMk id="31" creationId="{D087977B-F0CD-22F3-73C3-E4A7DF508A8A}"/>
          </ac:picMkLst>
        </pc:picChg>
        <pc:picChg chg="add del mod ord">
          <ac:chgData name="Conroy, Kimberly J." userId="5d0bfce3-9247-4042-8ca7-1ac28a70a8ee" providerId="ADAL" clId="{77372BFB-6264-4C64-A305-27FC9BF888AA}" dt="2024-11-05T15:17:04.638" v="7933"/>
          <ac:picMkLst>
            <pc:docMk/>
            <pc:sldMk cId="620587425" sldId="274"/>
            <ac:picMk id="35" creationId="{BA301B65-CF00-2D18-96B8-5827342F6DDB}"/>
          </ac:picMkLst>
        </pc:picChg>
        <pc:picChg chg="add del mod">
          <ac:chgData name="Conroy, Kimberly J." userId="5d0bfce3-9247-4042-8ca7-1ac28a70a8ee" providerId="ADAL" clId="{77372BFB-6264-4C64-A305-27FC9BF888AA}" dt="2024-11-05T15:17:07.805" v="7935"/>
          <ac:picMkLst>
            <pc:docMk/>
            <pc:sldMk cId="620587425" sldId="274"/>
            <ac:picMk id="36" creationId="{34CDEE8E-EDCF-EABE-2DC8-C4044227A014}"/>
          </ac:picMkLst>
        </pc:picChg>
        <pc:picChg chg="add del mod ord">
          <ac:chgData name="Conroy, Kimberly J." userId="5d0bfce3-9247-4042-8ca7-1ac28a70a8ee" providerId="ADAL" clId="{77372BFB-6264-4C64-A305-27FC9BF888AA}" dt="2024-11-05T15:17:53.997" v="7936"/>
          <ac:picMkLst>
            <pc:docMk/>
            <pc:sldMk cId="620587425" sldId="274"/>
            <ac:picMk id="39" creationId="{4E70C3B5-CA01-E7AF-F9C0-B6F4F4E9B4D7}"/>
          </ac:picMkLst>
        </pc:picChg>
        <pc:picChg chg="add del mod">
          <ac:chgData name="Conroy, Kimberly J." userId="5d0bfce3-9247-4042-8ca7-1ac28a70a8ee" providerId="ADAL" clId="{77372BFB-6264-4C64-A305-27FC9BF888AA}" dt="2024-11-05T15:17:57.341" v="7938"/>
          <ac:picMkLst>
            <pc:docMk/>
            <pc:sldMk cId="620587425" sldId="274"/>
            <ac:picMk id="40" creationId="{1C9E7994-AC46-2B3C-03DE-70F59A73663D}"/>
          </ac:picMkLst>
        </pc:picChg>
        <pc:picChg chg="add del mod ord">
          <ac:chgData name="Conroy, Kimberly J." userId="5d0bfce3-9247-4042-8ca7-1ac28a70a8ee" providerId="ADAL" clId="{77372BFB-6264-4C64-A305-27FC9BF888AA}" dt="2024-11-05T15:18:40.651" v="7939"/>
          <ac:picMkLst>
            <pc:docMk/>
            <pc:sldMk cId="620587425" sldId="274"/>
            <ac:picMk id="43" creationId="{87BAA385-CD16-4909-7466-08229969D263}"/>
          </ac:picMkLst>
        </pc:picChg>
        <pc:picChg chg="add del mod">
          <ac:chgData name="Conroy, Kimberly J." userId="5d0bfce3-9247-4042-8ca7-1ac28a70a8ee" providerId="ADAL" clId="{77372BFB-6264-4C64-A305-27FC9BF888AA}" dt="2024-11-05T15:18:56.987" v="7941"/>
          <ac:picMkLst>
            <pc:docMk/>
            <pc:sldMk cId="620587425" sldId="274"/>
            <ac:picMk id="44" creationId="{C5C27238-99F5-7E53-9DCE-9F7B09264C5F}"/>
          </ac:picMkLst>
        </pc:picChg>
        <pc:picChg chg="add del mod ord">
          <ac:chgData name="Conroy, Kimberly J." userId="5d0bfce3-9247-4042-8ca7-1ac28a70a8ee" providerId="ADAL" clId="{77372BFB-6264-4C64-A305-27FC9BF888AA}" dt="2024-11-05T15:19:51.402" v="7942"/>
          <ac:picMkLst>
            <pc:docMk/>
            <pc:sldMk cId="620587425" sldId="274"/>
            <ac:picMk id="48" creationId="{E6CB3210-530B-2DA4-A565-1F03D7715FEB}"/>
          </ac:picMkLst>
        </pc:picChg>
        <pc:picChg chg="add del mod">
          <ac:chgData name="Conroy, Kimberly J." userId="5d0bfce3-9247-4042-8ca7-1ac28a70a8ee" providerId="ADAL" clId="{77372BFB-6264-4C64-A305-27FC9BF888AA}" dt="2024-11-05T15:19:54.347" v="7944"/>
          <ac:picMkLst>
            <pc:docMk/>
            <pc:sldMk cId="620587425" sldId="274"/>
            <ac:picMk id="49" creationId="{181ACAF0-3038-8ADB-14BA-14EDE6247068}"/>
          </ac:picMkLst>
        </pc:picChg>
        <pc:picChg chg="add del mod ord">
          <ac:chgData name="Conroy, Kimberly J." userId="5d0bfce3-9247-4042-8ca7-1ac28a70a8ee" providerId="ADAL" clId="{77372BFB-6264-4C64-A305-27FC9BF888AA}" dt="2024-11-05T15:20:47.673" v="7945"/>
          <ac:picMkLst>
            <pc:docMk/>
            <pc:sldMk cId="620587425" sldId="274"/>
            <ac:picMk id="52" creationId="{C05FE3BE-B67A-B1F7-892F-D937147D7A66}"/>
          </ac:picMkLst>
        </pc:picChg>
        <pc:picChg chg="add del mod">
          <ac:chgData name="Conroy, Kimberly J." userId="5d0bfce3-9247-4042-8ca7-1ac28a70a8ee" providerId="ADAL" clId="{77372BFB-6264-4C64-A305-27FC9BF888AA}" dt="2024-11-05T15:21:38.286" v="7947"/>
          <ac:picMkLst>
            <pc:docMk/>
            <pc:sldMk cId="620587425" sldId="274"/>
            <ac:picMk id="53" creationId="{E415177D-9304-6288-C055-CF6589BA48DB}"/>
          </ac:picMkLst>
        </pc:picChg>
        <pc:picChg chg="add del mod ord">
          <ac:chgData name="Conroy, Kimberly J." userId="5d0bfce3-9247-4042-8ca7-1ac28a70a8ee" providerId="ADAL" clId="{77372BFB-6264-4C64-A305-27FC9BF888AA}" dt="2024-11-05T15:21:57.682" v="7948"/>
          <ac:picMkLst>
            <pc:docMk/>
            <pc:sldMk cId="620587425" sldId="274"/>
            <ac:picMk id="57" creationId="{5268755D-E21F-26BD-8CB4-CC1B2112D835}"/>
          </ac:picMkLst>
        </pc:picChg>
        <pc:picChg chg="add del mod">
          <ac:chgData name="Conroy, Kimberly J." userId="5d0bfce3-9247-4042-8ca7-1ac28a70a8ee" providerId="ADAL" clId="{77372BFB-6264-4C64-A305-27FC9BF888AA}" dt="2024-11-05T15:22:04.739" v="7950"/>
          <ac:picMkLst>
            <pc:docMk/>
            <pc:sldMk cId="620587425" sldId="274"/>
            <ac:picMk id="58" creationId="{C66BA680-E8E3-5003-0836-728159A4E071}"/>
          </ac:picMkLst>
        </pc:picChg>
        <pc:picChg chg="add del mod ord">
          <ac:chgData name="Conroy, Kimberly J." userId="5d0bfce3-9247-4042-8ca7-1ac28a70a8ee" providerId="ADAL" clId="{77372BFB-6264-4C64-A305-27FC9BF888AA}" dt="2024-11-05T15:22:53.885" v="7951"/>
          <ac:picMkLst>
            <pc:docMk/>
            <pc:sldMk cId="620587425" sldId="274"/>
            <ac:picMk id="61" creationId="{F952F601-2940-3789-994C-69E2F740C935}"/>
          </ac:picMkLst>
        </pc:picChg>
        <pc:picChg chg="add del mod">
          <ac:chgData name="Conroy, Kimberly J." userId="5d0bfce3-9247-4042-8ca7-1ac28a70a8ee" providerId="ADAL" clId="{77372BFB-6264-4C64-A305-27FC9BF888AA}" dt="2024-11-05T15:23:39.713" v="7953"/>
          <ac:picMkLst>
            <pc:docMk/>
            <pc:sldMk cId="620587425" sldId="274"/>
            <ac:picMk id="62" creationId="{EB11DC49-AF15-4D8E-00C6-E354F89831C6}"/>
          </ac:picMkLst>
        </pc:picChg>
        <pc:picChg chg="add del mod ord">
          <ac:chgData name="Conroy, Kimberly J." userId="5d0bfce3-9247-4042-8ca7-1ac28a70a8ee" providerId="ADAL" clId="{77372BFB-6264-4C64-A305-27FC9BF888AA}" dt="2024-11-05T15:24:29.998" v="7954"/>
          <ac:picMkLst>
            <pc:docMk/>
            <pc:sldMk cId="620587425" sldId="274"/>
            <ac:picMk id="66" creationId="{F3C04D44-77DB-3992-603F-A6B59E1EBBB9}"/>
          </ac:picMkLst>
        </pc:picChg>
        <pc:picChg chg="add del mod">
          <ac:chgData name="Conroy, Kimberly J." userId="5d0bfce3-9247-4042-8ca7-1ac28a70a8ee" providerId="ADAL" clId="{77372BFB-6264-4C64-A305-27FC9BF888AA}" dt="2024-11-05T15:25:07.720" v="7956"/>
          <ac:picMkLst>
            <pc:docMk/>
            <pc:sldMk cId="620587425" sldId="274"/>
            <ac:picMk id="67" creationId="{2ACFD108-2ADB-EBC9-E7B6-21031A246BBA}"/>
          </ac:picMkLst>
        </pc:picChg>
        <pc:picChg chg="add del mod ord">
          <ac:chgData name="Conroy, Kimberly J." userId="5d0bfce3-9247-4042-8ca7-1ac28a70a8ee" providerId="ADAL" clId="{77372BFB-6264-4C64-A305-27FC9BF888AA}" dt="2024-11-05T15:25:33.015" v="7957"/>
          <ac:picMkLst>
            <pc:docMk/>
            <pc:sldMk cId="620587425" sldId="274"/>
            <ac:picMk id="71" creationId="{04BA30DB-33F8-2AC6-4656-D7CE42556189}"/>
          </ac:picMkLst>
        </pc:picChg>
        <pc:picChg chg="add del mod">
          <ac:chgData name="Conroy, Kimberly J." userId="5d0bfce3-9247-4042-8ca7-1ac28a70a8ee" providerId="ADAL" clId="{77372BFB-6264-4C64-A305-27FC9BF888AA}" dt="2024-11-05T15:27:17.834" v="7959"/>
          <ac:picMkLst>
            <pc:docMk/>
            <pc:sldMk cId="620587425" sldId="274"/>
            <ac:picMk id="72" creationId="{116ADCC2-68BA-67A3-63E0-D958BE9DF4B9}"/>
          </ac:picMkLst>
        </pc:picChg>
        <pc:picChg chg="add del mod ord">
          <ac:chgData name="Conroy, Kimberly J." userId="5d0bfce3-9247-4042-8ca7-1ac28a70a8ee" providerId="ADAL" clId="{77372BFB-6264-4C64-A305-27FC9BF888AA}" dt="2024-11-05T15:28:07.807" v="7960"/>
          <ac:picMkLst>
            <pc:docMk/>
            <pc:sldMk cId="620587425" sldId="274"/>
            <ac:picMk id="76" creationId="{FD56281A-23EE-78AF-FF40-496DD61B7B7C}"/>
          </ac:picMkLst>
        </pc:picChg>
        <pc:picChg chg="add del mod">
          <ac:chgData name="Conroy, Kimberly J." userId="5d0bfce3-9247-4042-8ca7-1ac28a70a8ee" providerId="ADAL" clId="{77372BFB-6264-4C64-A305-27FC9BF888AA}" dt="2024-11-05T15:29:25.895" v="7962"/>
          <ac:picMkLst>
            <pc:docMk/>
            <pc:sldMk cId="620587425" sldId="274"/>
            <ac:picMk id="77" creationId="{5133E113-1F8D-AB25-DE20-6AF53EFB0EDD}"/>
          </ac:picMkLst>
        </pc:picChg>
        <pc:picChg chg="add del mod ord">
          <ac:chgData name="Conroy, Kimberly J." userId="5d0bfce3-9247-4042-8ca7-1ac28a70a8ee" providerId="ADAL" clId="{77372BFB-6264-4C64-A305-27FC9BF888AA}" dt="2024-11-05T15:30:19.380" v="7963"/>
          <ac:picMkLst>
            <pc:docMk/>
            <pc:sldMk cId="620587425" sldId="274"/>
            <ac:picMk id="81" creationId="{3151CB35-801F-11AB-CF2D-06660EF40BE9}"/>
          </ac:picMkLst>
        </pc:picChg>
        <pc:picChg chg="add del mod">
          <ac:chgData name="Conroy, Kimberly J." userId="5d0bfce3-9247-4042-8ca7-1ac28a70a8ee" providerId="ADAL" clId="{77372BFB-6264-4C64-A305-27FC9BF888AA}" dt="2024-11-05T15:50:42.291" v="7964"/>
          <ac:picMkLst>
            <pc:docMk/>
            <pc:sldMk cId="620587425" sldId="274"/>
            <ac:picMk id="82" creationId="{56C471A2-E045-6738-75C9-B8E70BDE1313}"/>
          </ac:picMkLst>
        </pc:picChg>
        <pc:picChg chg="add mod">
          <ac:chgData name="Conroy, Kimberly J." userId="5d0bfce3-9247-4042-8ca7-1ac28a70a8ee" providerId="ADAL" clId="{77372BFB-6264-4C64-A305-27FC9BF888AA}" dt="2024-11-05T15:51:47.509" v="7965"/>
          <ac:picMkLst>
            <pc:docMk/>
            <pc:sldMk cId="620587425" sldId="274"/>
            <ac:picMk id="88" creationId="{847F4722-2E9A-C7C8-BBBC-F49CF86C8CB3}"/>
          </ac:picMkLst>
        </pc:picChg>
      </pc:sldChg>
      <pc:sldChg chg="addSp delSp modSp mod modTransition modAnim modNotesTx">
        <pc:chgData name="Conroy, Kimberly J." userId="5d0bfce3-9247-4042-8ca7-1ac28a70a8ee" providerId="ADAL" clId="{77372BFB-6264-4C64-A305-27FC9BF888AA}" dt="2024-11-05T15:57:26.156" v="7973"/>
        <pc:sldMkLst>
          <pc:docMk/>
          <pc:sldMk cId="1088869911" sldId="275"/>
        </pc:sldMkLst>
        <pc:spChg chg="add mod">
          <ac:chgData name="Conroy, Kimberly J." userId="5d0bfce3-9247-4042-8ca7-1ac28a70a8ee" providerId="ADAL" clId="{77372BFB-6264-4C64-A305-27FC9BF888AA}" dt="2024-11-04T18:21:52.089" v="7340" actId="207"/>
          <ac:spMkLst>
            <pc:docMk/>
            <pc:sldMk cId="1088869911" sldId="275"/>
            <ac:spMk id="2" creationId="{6F74D77E-1D12-5186-E351-72891CEF7081}"/>
          </ac:spMkLst>
        </pc:spChg>
        <pc:spChg chg="add mod">
          <ac:chgData name="Conroy, Kimberly J." userId="5d0bfce3-9247-4042-8ca7-1ac28a70a8ee" providerId="ADAL" clId="{77372BFB-6264-4C64-A305-27FC9BF888AA}" dt="2024-11-04T18:22:12.029" v="7390" actId="1037"/>
          <ac:spMkLst>
            <pc:docMk/>
            <pc:sldMk cId="1088869911" sldId="275"/>
            <ac:spMk id="4" creationId="{42BC1EDD-2815-278F-45D3-5CC5633B0C47}"/>
          </ac:spMkLst>
        </pc:spChg>
        <pc:spChg chg="add mod">
          <ac:chgData name="Conroy, Kimberly J." userId="5d0bfce3-9247-4042-8ca7-1ac28a70a8ee" providerId="ADAL" clId="{77372BFB-6264-4C64-A305-27FC9BF888AA}" dt="2024-11-04T18:22:36.917" v="7453" actId="1036"/>
          <ac:spMkLst>
            <pc:docMk/>
            <pc:sldMk cId="1088869911" sldId="275"/>
            <ac:spMk id="5" creationId="{DE792E86-7309-EB65-503F-4A4733970E61}"/>
          </ac:spMkLst>
        </pc:spChg>
        <pc:spChg chg="add mod">
          <ac:chgData name="Conroy, Kimberly J." userId="5d0bfce3-9247-4042-8ca7-1ac28a70a8ee" providerId="ADAL" clId="{77372BFB-6264-4C64-A305-27FC9BF888AA}" dt="2024-11-04T18:24:54.383" v="7484" actId="14100"/>
          <ac:spMkLst>
            <pc:docMk/>
            <pc:sldMk cId="1088869911" sldId="275"/>
            <ac:spMk id="15" creationId="{0B2C5012-1785-2FAB-E345-568671E32279}"/>
          </ac:spMkLst>
        </pc:spChg>
        <pc:spChg chg="add mod">
          <ac:chgData name="Conroy, Kimberly J." userId="5d0bfce3-9247-4042-8ca7-1ac28a70a8ee" providerId="ADAL" clId="{77372BFB-6264-4C64-A305-27FC9BF888AA}" dt="2024-11-04T18:25:18.363" v="7561" actId="1036"/>
          <ac:spMkLst>
            <pc:docMk/>
            <pc:sldMk cId="1088869911" sldId="275"/>
            <ac:spMk id="18" creationId="{7CCC8974-E683-22B6-A3BD-C060C9416E3C}"/>
          </ac:spMkLst>
        </pc:spChg>
        <pc:picChg chg="add del mod">
          <ac:chgData name="Conroy, Kimberly J." userId="5d0bfce3-9247-4042-8ca7-1ac28a70a8ee" providerId="ADAL" clId="{77372BFB-6264-4C64-A305-27FC9BF888AA}" dt="2024-11-05T15:55:03.642" v="7969"/>
          <ac:picMkLst>
            <pc:docMk/>
            <pc:sldMk cId="1088869911" sldId="275"/>
            <ac:picMk id="24" creationId="{FD2645EA-E67A-9187-4F11-5EEF0ED754F7}"/>
          </ac:picMkLst>
        </pc:picChg>
        <pc:picChg chg="add del mod ord">
          <ac:chgData name="Conroy, Kimberly J." userId="5d0bfce3-9247-4042-8ca7-1ac28a70a8ee" providerId="ADAL" clId="{77372BFB-6264-4C64-A305-27FC9BF888AA}" dt="2024-11-05T15:56:07.029" v="7970"/>
          <ac:picMkLst>
            <pc:docMk/>
            <pc:sldMk cId="1088869911" sldId="275"/>
            <ac:picMk id="27" creationId="{7B2321B1-E8F7-8AAC-EE97-3E5B6D657EB8}"/>
          </ac:picMkLst>
        </pc:picChg>
        <pc:picChg chg="add del mod">
          <ac:chgData name="Conroy, Kimberly J." userId="5d0bfce3-9247-4042-8ca7-1ac28a70a8ee" providerId="ADAL" clId="{77372BFB-6264-4C64-A305-27FC9BF888AA}" dt="2024-11-05T15:56:20.300" v="7972"/>
          <ac:picMkLst>
            <pc:docMk/>
            <pc:sldMk cId="1088869911" sldId="275"/>
            <ac:picMk id="28" creationId="{6A71C831-0293-8E4A-1050-281CFE143E88}"/>
          </ac:picMkLst>
        </pc:picChg>
        <pc:picChg chg="add del mod ord">
          <ac:chgData name="Conroy, Kimberly J." userId="5d0bfce3-9247-4042-8ca7-1ac28a70a8ee" providerId="ADAL" clId="{77372BFB-6264-4C64-A305-27FC9BF888AA}" dt="2024-11-05T15:57:26.156" v="7973"/>
          <ac:picMkLst>
            <pc:docMk/>
            <pc:sldMk cId="1088869911" sldId="275"/>
            <ac:picMk id="31" creationId="{EAC88909-0403-D646-8B58-33E9A30F3420}"/>
          </ac:picMkLst>
        </pc:picChg>
        <pc:picChg chg="add mod">
          <ac:chgData name="Conroy, Kimberly J." userId="5d0bfce3-9247-4042-8ca7-1ac28a70a8ee" providerId="ADAL" clId="{77372BFB-6264-4C64-A305-27FC9BF888AA}" dt="2024-11-05T15:57:26.156" v="7973"/>
          <ac:picMkLst>
            <pc:docMk/>
            <pc:sldMk cId="1088869911" sldId="275"/>
            <ac:picMk id="32" creationId="{4EB3D607-A98B-16B1-AA4A-65D16D16E0B3}"/>
          </ac:picMkLst>
        </pc:picChg>
      </pc:sldChg>
      <pc:sldChg chg="addSp modSp mod modTransition modAnim modNotesTx">
        <pc:chgData name="Conroy, Kimberly J." userId="5d0bfce3-9247-4042-8ca7-1ac28a70a8ee" providerId="ADAL" clId="{77372BFB-6264-4C64-A305-27FC9BF888AA}" dt="2024-11-05T15:53:27.609" v="7966"/>
        <pc:sldMkLst>
          <pc:docMk/>
          <pc:sldMk cId="2847216253" sldId="276"/>
        </pc:sldMkLst>
        <pc:spChg chg="add mod">
          <ac:chgData name="Conroy, Kimberly J." userId="5d0bfce3-9247-4042-8ca7-1ac28a70a8ee" providerId="ADAL" clId="{77372BFB-6264-4C64-A305-27FC9BF888AA}" dt="2024-11-04T17:58:14.520" v="7077" actId="1076"/>
          <ac:spMkLst>
            <pc:docMk/>
            <pc:sldMk cId="2847216253" sldId="276"/>
            <ac:spMk id="2" creationId="{C63B552E-44C7-3920-01EB-73FFAAF954C4}"/>
          </ac:spMkLst>
        </pc:spChg>
        <pc:spChg chg="add mod">
          <ac:chgData name="Conroy, Kimberly J." userId="5d0bfce3-9247-4042-8ca7-1ac28a70a8ee" providerId="ADAL" clId="{77372BFB-6264-4C64-A305-27FC9BF888AA}" dt="2024-11-04T18:07:12.189" v="7303" actId="1076"/>
          <ac:spMkLst>
            <pc:docMk/>
            <pc:sldMk cId="2847216253" sldId="276"/>
            <ac:spMk id="3" creationId="{6A3D92AC-6342-F9AA-264E-048666092E29}"/>
          </ac:spMkLst>
        </pc:spChg>
        <pc:picChg chg="add mod">
          <ac:chgData name="Conroy, Kimberly J." userId="5d0bfce3-9247-4042-8ca7-1ac28a70a8ee" providerId="ADAL" clId="{77372BFB-6264-4C64-A305-27FC9BF888AA}" dt="2024-11-05T15:53:27.609" v="7966"/>
          <ac:picMkLst>
            <pc:docMk/>
            <pc:sldMk cId="2847216253" sldId="276"/>
            <ac:picMk id="24" creationId="{D0EA1203-E37B-5E04-41B0-1DF22335533C}"/>
          </ac:picMkLst>
        </pc:picChg>
      </pc:sldChg>
      <pc:sldChg chg="addSp delSp modSp modTransition modAnim modNotesTx">
        <pc:chgData name="Conroy, Kimberly J." userId="5d0bfce3-9247-4042-8ca7-1ac28a70a8ee" providerId="ADAL" clId="{77372BFB-6264-4C64-A305-27FC9BF888AA}" dt="2024-11-05T16:01:13.034" v="7977"/>
        <pc:sldMkLst>
          <pc:docMk/>
          <pc:sldMk cId="3226131849" sldId="277"/>
        </pc:sldMkLst>
        <pc:spChg chg="mod">
          <ac:chgData name="Conroy, Kimberly J." userId="5d0bfce3-9247-4042-8ca7-1ac28a70a8ee" providerId="ADAL" clId="{77372BFB-6264-4C64-A305-27FC9BF888AA}" dt="2024-10-15T20:21:04.447" v="19" actId="20577"/>
          <ac:spMkLst>
            <pc:docMk/>
            <pc:sldMk cId="3226131849" sldId="277"/>
            <ac:spMk id="7" creationId="{8A5FE0CE-833F-62FE-4FEC-412DA29C0E1B}"/>
          </ac:spMkLst>
        </pc:spChg>
        <pc:picChg chg="add del mod">
          <ac:chgData name="Conroy, Kimberly J." userId="5d0bfce3-9247-4042-8ca7-1ac28a70a8ee" providerId="ADAL" clId="{77372BFB-6264-4C64-A305-27FC9BF888AA}" dt="2024-11-05T16:00:18.209" v="7976"/>
          <ac:picMkLst>
            <pc:docMk/>
            <pc:sldMk cId="3226131849" sldId="277"/>
            <ac:picMk id="13" creationId="{F5E15F9B-9451-E7FD-7C49-8AEC3DDDCE62}"/>
          </ac:picMkLst>
        </pc:picChg>
        <pc:picChg chg="add mod">
          <ac:chgData name="Conroy, Kimberly J." userId="5d0bfce3-9247-4042-8ca7-1ac28a70a8ee" providerId="ADAL" clId="{77372BFB-6264-4C64-A305-27FC9BF888AA}" dt="2024-11-05T16:01:13.034" v="7977"/>
          <ac:picMkLst>
            <pc:docMk/>
            <pc:sldMk cId="3226131849" sldId="277"/>
            <ac:picMk id="20" creationId="{CF5DAD88-8627-9921-C877-63C4F2F9E27A}"/>
          </ac:picMkLst>
        </pc:picChg>
      </pc:sldChg>
      <pc:sldChg chg="del">
        <pc:chgData name="Conroy, Kimberly J." userId="5d0bfce3-9247-4042-8ca7-1ac28a70a8ee" providerId="ADAL" clId="{77372BFB-6264-4C64-A305-27FC9BF888AA}" dt="2024-10-15T20:19:09.092" v="6" actId="2696"/>
        <pc:sldMkLst>
          <pc:docMk/>
          <pc:sldMk cId="3737796034" sldId="278"/>
        </pc:sldMkLst>
      </pc:sldChg>
      <pc:sldChg chg="del">
        <pc:chgData name="Conroy, Kimberly J." userId="5d0bfce3-9247-4042-8ca7-1ac28a70a8ee" providerId="ADAL" clId="{77372BFB-6264-4C64-A305-27FC9BF888AA}" dt="2024-10-15T20:19:22.453" v="7" actId="2696"/>
        <pc:sldMkLst>
          <pc:docMk/>
          <pc:sldMk cId="714223171" sldId="279"/>
        </pc:sldMkLst>
      </pc:sldChg>
      <pc:sldChg chg="del">
        <pc:chgData name="Conroy, Kimberly J." userId="5d0bfce3-9247-4042-8ca7-1ac28a70a8ee" providerId="ADAL" clId="{77372BFB-6264-4C64-A305-27FC9BF888AA}" dt="2024-10-15T20:19:35.927" v="8" actId="2696"/>
        <pc:sldMkLst>
          <pc:docMk/>
          <pc:sldMk cId="1799309646" sldId="280"/>
        </pc:sldMkLst>
      </pc:sldChg>
      <pc:sldChg chg="del">
        <pc:chgData name="Conroy, Kimberly J." userId="5d0bfce3-9247-4042-8ca7-1ac28a70a8ee" providerId="ADAL" clId="{77372BFB-6264-4C64-A305-27FC9BF888AA}" dt="2024-10-15T20:19:43.698" v="9" actId="2696"/>
        <pc:sldMkLst>
          <pc:docMk/>
          <pc:sldMk cId="1007775655" sldId="281"/>
        </pc:sldMkLst>
      </pc:sldChg>
      <pc:sldChg chg="modSp del">
        <pc:chgData name="Conroy, Kimberly J." userId="5d0bfce3-9247-4042-8ca7-1ac28a70a8ee" providerId="ADAL" clId="{77372BFB-6264-4C64-A305-27FC9BF888AA}" dt="2024-10-15T20:18:50.329" v="5" actId="2696"/>
        <pc:sldMkLst>
          <pc:docMk/>
          <pc:sldMk cId="3881213091" sldId="282"/>
        </pc:sldMkLst>
        <pc:spChg chg="mod">
          <ac:chgData name="Conroy, Kimberly J." userId="5d0bfce3-9247-4042-8ca7-1ac28a70a8ee" providerId="ADAL" clId="{77372BFB-6264-4C64-A305-27FC9BF888AA}" dt="2024-10-15T20:10:50.133" v="4" actId="20577"/>
          <ac:spMkLst>
            <pc:docMk/>
            <pc:sldMk cId="3881213091" sldId="282"/>
            <ac:spMk id="5" creationId="{0CFC25FE-1D9C-ED27-0064-4871E4E19BCE}"/>
          </ac:spMkLst>
        </pc:spChg>
      </pc:sldChg>
      <pc:sldChg chg="del">
        <pc:chgData name="Conroy, Kimberly J." userId="5d0bfce3-9247-4042-8ca7-1ac28a70a8ee" providerId="ADAL" clId="{77372BFB-6264-4C64-A305-27FC9BF888AA}" dt="2024-10-15T20:07:02.291" v="0" actId="2696"/>
        <pc:sldMkLst>
          <pc:docMk/>
          <pc:sldMk cId="2291661538" sldId="283"/>
        </pc:sldMkLst>
      </pc:sldChg>
    </pc:docChg>
  </pc:docChgLst>
  <pc:docChgLst>
    <pc:chgData name="Conroy, Kimberly J." userId="5d0bfce3-9247-4042-8ca7-1ac28a70a8ee" providerId="ADAL" clId="{E0A3AFF7-D291-4361-872D-818D9BAC174F}"/>
    <pc:docChg chg="undo custSel addSld delSld modSld sldOrd">
      <pc:chgData name="Conroy, Kimberly J." userId="5d0bfce3-9247-4042-8ca7-1ac28a70a8ee" providerId="ADAL" clId="{E0A3AFF7-D291-4361-872D-818D9BAC174F}" dt="2025-01-28T15:50:36.862" v="2661" actId="1076"/>
      <pc:docMkLst>
        <pc:docMk/>
      </pc:docMkLst>
      <pc:sldChg chg="modSp mod">
        <pc:chgData name="Conroy, Kimberly J." userId="5d0bfce3-9247-4042-8ca7-1ac28a70a8ee" providerId="ADAL" clId="{E0A3AFF7-D291-4361-872D-818D9BAC174F}" dt="2025-01-27T19:13:36.961" v="42" actId="14100"/>
        <pc:sldMkLst>
          <pc:docMk/>
          <pc:sldMk cId="976708405" sldId="256"/>
        </pc:sldMkLst>
        <pc:spChg chg="mod">
          <ac:chgData name="Conroy, Kimberly J." userId="5d0bfce3-9247-4042-8ca7-1ac28a70a8ee" providerId="ADAL" clId="{E0A3AFF7-D291-4361-872D-818D9BAC174F}" dt="2025-01-27T19:13:36.961" v="42" actId="14100"/>
          <ac:spMkLst>
            <pc:docMk/>
            <pc:sldMk cId="976708405" sldId="256"/>
            <ac:spMk id="6" creationId="{60EF276B-392D-10E8-A6C1-5DB1AB034EB9}"/>
          </ac:spMkLst>
        </pc:spChg>
      </pc:sldChg>
      <pc:sldChg chg="addSp delSp modSp mod modAnim">
        <pc:chgData name="Conroy, Kimberly J." userId="5d0bfce3-9247-4042-8ca7-1ac28a70a8ee" providerId="ADAL" clId="{E0A3AFF7-D291-4361-872D-818D9BAC174F}" dt="2025-01-27T20:14:48.314" v="1190"/>
        <pc:sldMkLst>
          <pc:docMk/>
          <pc:sldMk cId="3135168311" sldId="262"/>
        </pc:sldMkLst>
        <pc:spChg chg="del">
          <ac:chgData name="Conroy, Kimberly J." userId="5d0bfce3-9247-4042-8ca7-1ac28a70a8ee" providerId="ADAL" clId="{E0A3AFF7-D291-4361-872D-818D9BAC174F}" dt="2025-01-27T19:57:31.975" v="568" actId="478"/>
          <ac:spMkLst>
            <pc:docMk/>
            <pc:sldMk cId="3135168311" sldId="262"/>
            <ac:spMk id="2" creationId="{E544F6D9-714D-8D43-A07E-9894904CBD0E}"/>
          </ac:spMkLst>
        </pc:spChg>
        <pc:spChg chg="add mod">
          <ac:chgData name="Conroy, Kimberly J." userId="5d0bfce3-9247-4042-8ca7-1ac28a70a8ee" providerId="ADAL" clId="{E0A3AFF7-D291-4361-872D-818D9BAC174F}" dt="2025-01-27T19:59:10.609" v="636" actId="12"/>
          <ac:spMkLst>
            <pc:docMk/>
            <pc:sldMk cId="3135168311" sldId="262"/>
            <ac:spMk id="5" creationId="{B0D2AB9D-228E-CAE1-6B8C-1C6388A399B2}"/>
          </ac:spMkLst>
        </pc:spChg>
        <pc:spChg chg="mod">
          <ac:chgData name="Conroy, Kimberly J." userId="5d0bfce3-9247-4042-8ca7-1ac28a70a8ee" providerId="ADAL" clId="{E0A3AFF7-D291-4361-872D-818D9BAC174F}" dt="2025-01-27T19:58:12.496" v="608" actId="26606"/>
          <ac:spMkLst>
            <pc:docMk/>
            <pc:sldMk cId="3135168311" sldId="262"/>
            <ac:spMk id="6" creationId="{60EF276B-392D-10E8-A6C1-5DB1AB034EB9}"/>
          </ac:spMkLst>
        </pc:spChg>
        <pc:spChg chg="add mod">
          <ac:chgData name="Conroy, Kimberly J." userId="5d0bfce3-9247-4042-8ca7-1ac28a70a8ee" providerId="ADAL" clId="{E0A3AFF7-D291-4361-872D-818D9BAC174F}" dt="2025-01-27T20:00:08.847" v="722" actId="20577"/>
          <ac:spMkLst>
            <pc:docMk/>
            <pc:sldMk cId="3135168311" sldId="262"/>
            <ac:spMk id="7" creationId="{6D8CCB83-D2C7-7651-A2BA-A5853146F36F}"/>
          </ac:spMkLst>
        </pc:spChg>
        <pc:spChg chg="add mod">
          <ac:chgData name="Conroy, Kimberly J." userId="5d0bfce3-9247-4042-8ca7-1ac28a70a8ee" providerId="ADAL" clId="{E0A3AFF7-D291-4361-872D-818D9BAC174F}" dt="2025-01-27T20:13:39.264" v="1182" actId="207"/>
          <ac:spMkLst>
            <pc:docMk/>
            <pc:sldMk cId="3135168311" sldId="262"/>
            <ac:spMk id="8" creationId="{298A44E4-CF1A-DFCC-B16B-2BE631C44B2F}"/>
          </ac:spMkLst>
        </pc:spChg>
        <pc:spChg chg="del">
          <ac:chgData name="Conroy, Kimberly J." userId="5d0bfce3-9247-4042-8ca7-1ac28a70a8ee" providerId="ADAL" clId="{E0A3AFF7-D291-4361-872D-818D9BAC174F}" dt="2025-01-27T19:58:12.496" v="608" actId="26606"/>
          <ac:spMkLst>
            <pc:docMk/>
            <pc:sldMk cId="3135168311" sldId="262"/>
            <ac:spMk id="10" creationId="{AB8C311F-7253-4AED-9701-7FC0708C41C7}"/>
          </ac:spMkLst>
        </pc:spChg>
        <pc:spChg chg="del">
          <ac:chgData name="Conroy, Kimberly J." userId="5d0bfce3-9247-4042-8ca7-1ac28a70a8ee" providerId="ADAL" clId="{E0A3AFF7-D291-4361-872D-818D9BAC174F}" dt="2025-01-27T19:58:12.496" v="608" actId="26606"/>
          <ac:spMkLst>
            <pc:docMk/>
            <pc:sldMk cId="3135168311" sldId="262"/>
            <ac:spMk id="12" creationId="{E2384209-CB15-4CDF-9D31-C44FD9A3F20D}"/>
          </ac:spMkLst>
        </pc:spChg>
        <pc:spChg chg="del">
          <ac:chgData name="Conroy, Kimberly J." userId="5d0bfce3-9247-4042-8ca7-1ac28a70a8ee" providerId="ADAL" clId="{E0A3AFF7-D291-4361-872D-818D9BAC174F}" dt="2025-01-27T19:58:12.496" v="608" actId="26606"/>
          <ac:spMkLst>
            <pc:docMk/>
            <pc:sldMk cId="3135168311" sldId="262"/>
            <ac:spMk id="14" creationId="{2633B3B5-CC90-43F0-8714-D31D1F3F0209}"/>
          </ac:spMkLst>
        </pc:spChg>
        <pc:spChg chg="del">
          <ac:chgData name="Conroy, Kimberly J." userId="5d0bfce3-9247-4042-8ca7-1ac28a70a8ee" providerId="ADAL" clId="{E0A3AFF7-D291-4361-872D-818D9BAC174F}" dt="2025-01-27T19:57:42.153" v="570" actId="478"/>
          <ac:spMkLst>
            <pc:docMk/>
            <pc:sldMk cId="3135168311" sldId="262"/>
            <ac:spMk id="15" creationId="{031F26FB-90ED-8F2D-CFE9-A1B9CD7E18DA}"/>
          </ac:spMkLst>
        </pc:spChg>
        <pc:spChg chg="del">
          <ac:chgData name="Conroy, Kimberly J." userId="5d0bfce3-9247-4042-8ca7-1ac28a70a8ee" providerId="ADAL" clId="{E0A3AFF7-D291-4361-872D-818D9BAC174F}" dt="2025-01-27T19:58:12.496" v="608" actId="26606"/>
          <ac:spMkLst>
            <pc:docMk/>
            <pc:sldMk cId="3135168311" sldId="262"/>
            <ac:spMk id="16" creationId="{A8D57A06-A426-446D-B02C-A2DC6B62E45E}"/>
          </ac:spMkLst>
        </pc:spChg>
        <pc:spChg chg="del">
          <ac:chgData name="Conroy, Kimberly J." userId="5d0bfce3-9247-4042-8ca7-1ac28a70a8ee" providerId="ADAL" clId="{E0A3AFF7-D291-4361-872D-818D9BAC174F}" dt="2025-01-27T19:57:36.018" v="569" actId="478"/>
          <ac:spMkLst>
            <pc:docMk/>
            <pc:sldMk cId="3135168311" sldId="262"/>
            <ac:spMk id="17" creationId="{F047FD3A-18B9-974D-CE1B-4A7E0A3D3514}"/>
          </ac:spMkLst>
        </pc:spChg>
        <pc:spChg chg="add">
          <ac:chgData name="Conroy, Kimberly J." userId="5d0bfce3-9247-4042-8ca7-1ac28a70a8ee" providerId="ADAL" clId="{E0A3AFF7-D291-4361-872D-818D9BAC174F}" dt="2025-01-27T19:58:12.496" v="608" actId="26606"/>
          <ac:spMkLst>
            <pc:docMk/>
            <pc:sldMk cId="3135168311" sldId="262"/>
            <ac:spMk id="18" creationId="{91E5A9A7-95C6-4F4F-B00E-C82E07FE62EF}"/>
          </ac:spMkLst>
        </pc:spChg>
        <pc:spChg chg="add">
          <ac:chgData name="Conroy, Kimberly J." userId="5d0bfce3-9247-4042-8ca7-1ac28a70a8ee" providerId="ADAL" clId="{E0A3AFF7-D291-4361-872D-818D9BAC174F}" dt="2025-01-27T19:58:12.496" v="608" actId="26606"/>
          <ac:spMkLst>
            <pc:docMk/>
            <pc:sldMk cId="3135168311" sldId="262"/>
            <ac:spMk id="21" creationId="{A8384FB5-9ADC-4DDC-881B-597D56F5B15D}"/>
          </ac:spMkLst>
        </pc:spChg>
        <pc:spChg chg="add">
          <ac:chgData name="Conroy, Kimberly J." userId="5d0bfce3-9247-4042-8ca7-1ac28a70a8ee" providerId="ADAL" clId="{E0A3AFF7-D291-4361-872D-818D9BAC174F}" dt="2025-01-27T19:58:12.496" v="608" actId="26606"/>
          <ac:spMkLst>
            <pc:docMk/>
            <pc:sldMk cId="3135168311" sldId="262"/>
            <ac:spMk id="25" creationId="{D07DD2DE-F619-49DD-B5E7-03A290FF4ED1}"/>
          </ac:spMkLst>
        </pc:spChg>
        <pc:spChg chg="add">
          <ac:chgData name="Conroy, Kimberly J." userId="5d0bfce3-9247-4042-8ca7-1ac28a70a8ee" providerId="ADAL" clId="{E0A3AFF7-D291-4361-872D-818D9BAC174F}" dt="2025-01-27T19:58:12.496" v="608" actId="26606"/>
          <ac:spMkLst>
            <pc:docMk/>
            <pc:sldMk cId="3135168311" sldId="262"/>
            <ac:spMk id="27" creationId="{85149191-5F60-4A28-AAFF-039F96B0F3EC}"/>
          </ac:spMkLst>
        </pc:spChg>
        <pc:spChg chg="add">
          <ac:chgData name="Conroy, Kimberly J." userId="5d0bfce3-9247-4042-8ca7-1ac28a70a8ee" providerId="ADAL" clId="{E0A3AFF7-D291-4361-872D-818D9BAC174F}" dt="2025-01-27T19:58:12.496" v="608" actId="26606"/>
          <ac:spMkLst>
            <pc:docMk/>
            <pc:sldMk cId="3135168311" sldId="262"/>
            <ac:spMk id="29" creationId="{F8260ED5-17F7-4158-B241-D51DD4CF1B7E}"/>
          </ac:spMkLst>
        </pc:spChg>
        <pc:picChg chg="add mod">
          <ac:chgData name="Conroy, Kimberly J." userId="5d0bfce3-9247-4042-8ca7-1ac28a70a8ee" providerId="ADAL" clId="{E0A3AFF7-D291-4361-872D-818D9BAC174F}" dt="2025-01-27T19:58:17.672" v="609" actId="1076"/>
          <ac:picMkLst>
            <pc:docMk/>
            <pc:sldMk cId="3135168311" sldId="262"/>
            <ac:picMk id="4" creationId="{1D963710-6B47-A0E4-E99F-77445FD51DF8}"/>
          </ac:picMkLst>
        </pc:picChg>
        <pc:picChg chg="del">
          <ac:chgData name="Conroy, Kimberly J." userId="5d0bfce3-9247-4042-8ca7-1ac28a70a8ee" providerId="ADAL" clId="{E0A3AFF7-D291-4361-872D-818D9BAC174F}" dt="2025-01-27T19:57:29.629" v="567" actId="478"/>
          <ac:picMkLst>
            <pc:docMk/>
            <pc:sldMk cId="3135168311" sldId="262"/>
            <ac:picMk id="23" creationId="{C2E132BC-8325-16DC-5B59-9042A69654FB}"/>
          </ac:picMkLst>
        </pc:picChg>
      </pc:sldChg>
      <pc:sldChg chg="addSp delSp modSp mod delAnim">
        <pc:chgData name="Conroy, Kimberly J." userId="5d0bfce3-9247-4042-8ca7-1ac28a70a8ee" providerId="ADAL" clId="{E0A3AFF7-D291-4361-872D-818D9BAC174F}" dt="2025-01-27T20:28:40.856" v="1268" actId="20577"/>
        <pc:sldMkLst>
          <pc:docMk/>
          <pc:sldMk cId="2585445689" sldId="263"/>
        </pc:sldMkLst>
        <pc:spChg chg="mod">
          <ac:chgData name="Conroy, Kimberly J." userId="5d0bfce3-9247-4042-8ca7-1ac28a70a8ee" providerId="ADAL" clId="{E0A3AFF7-D291-4361-872D-818D9BAC174F}" dt="2025-01-27T20:28:40.856" v="1268" actId="20577"/>
          <ac:spMkLst>
            <pc:docMk/>
            <pc:sldMk cId="2585445689" sldId="263"/>
            <ac:spMk id="6" creationId="{60EF276B-392D-10E8-A6C1-5DB1AB034EB9}"/>
          </ac:spMkLst>
        </pc:spChg>
        <pc:picChg chg="add mod">
          <ac:chgData name="Conroy, Kimberly J." userId="5d0bfce3-9247-4042-8ca7-1ac28a70a8ee" providerId="ADAL" clId="{E0A3AFF7-D291-4361-872D-818D9BAC174F}" dt="2025-01-27T20:28:30.743" v="1244" actId="1076"/>
          <ac:picMkLst>
            <pc:docMk/>
            <pc:sldMk cId="2585445689" sldId="263"/>
            <ac:picMk id="3" creationId="{A52D3E07-1D13-CFF5-997D-59D9B565BE38}"/>
          </ac:picMkLst>
        </pc:picChg>
        <pc:picChg chg="del">
          <ac:chgData name="Conroy, Kimberly J." userId="5d0bfce3-9247-4042-8ca7-1ac28a70a8ee" providerId="ADAL" clId="{E0A3AFF7-D291-4361-872D-818D9BAC174F}" dt="2025-01-27T20:28:22.738" v="1241" actId="478"/>
          <ac:picMkLst>
            <pc:docMk/>
            <pc:sldMk cId="2585445689" sldId="263"/>
            <ac:picMk id="13" creationId="{F9433D5C-4542-FFDC-1FBA-9C8D047DF354}"/>
          </ac:picMkLst>
        </pc:picChg>
      </pc:sldChg>
      <pc:sldChg chg="del">
        <pc:chgData name="Conroy, Kimberly J." userId="5d0bfce3-9247-4042-8ca7-1ac28a70a8ee" providerId="ADAL" clId="{E0A3AFF7-D291-4361-872D-818D9BAC174F}" dt="2025-01-28T15:48:09.577" v="2635" actId="2696"/>
        <pc:sldMkLst>
          <pc:docMk/>
          <pc:sldMk cId="1822628396" sldId="264"/>
        </pc:sldMkLst>
      </pc:sldChg>
      <pc:sldChg chg="modSp">
        <pc:chgData name="Conroy, Kimberly J." userId="5d0bfce3-9247-4042-8ca7-1ac28a70a8ee" providerId="ADAL" clId="{E0A3AFF7-D291-4361-872D-818D9BAC174F}" dt="2025-01-27T19:13:55.265" v="73" actId="20577"/>
        <pc:sldMkLst>
          <pc:docMk/>
          <pc:sldMk cId="1551018953" sldId="266"/>
        </pc:sldMkLst>
        <pc:spChg chg="mod">
          <ac:chgData name="Conroy, Kimberly J." userId="5d0bfce3-9247-4042-8ca7-1ac28a70a8ee" providerId="ADAL" clId="{E0A3AFF7-D291-4361-872D-818D9BAC174F}" dt="2025-01-27T19:13:55.265" v="73" actId="20577"/>
          <ac:spMkLst>
            <pc:docMk/>
            <pc:sldMk cId="1551018953" sldId="266"/>
            <ac:spMk id="5" creationId="{8E4B4807-663E-73B8-12E7-18C706CE65C6}"/>
          </ac:spMkLst>
        </pc:spChg>
      </pc:sldChg>
      <pc:sldChg chg="modSp mod">
        <pc:chgData name="Conroy, Kimberly J." userId="5d0bfce3-9247-4042-8ca7-1ac28a70a8ee" providerId="ADAL" clId="{E0A3AFF7-D291-4361-872D-818D9BAC174F}" dt="2025-01-27T19:16:56.002" v="181" actId="1036"/>
        <pc:sldMkLst>
          <pc:docMk/>
          <pc:sldMk cId="3803569422" sldId="269"/>
        </pc:sldMkLst>
        <pc:spChg chg="mod">
          <ac:chgData name="Conroy, Kimberly J." userId="5d0bfce3-9247-4042-8ca7-1ac28a70a8ee" providerId="ADAL" clId="{E0A3AFF7-D291-4361-872D-818D9BAC174F}" dt="2025-01-27T19:14:21.901" v="100" actId="20577"/>
          <ac:spMkLst>
            <pc:docMk/>
            <pc:sldMk cId="3803569422" sldId="269"/>
            <ac:spMk id="6" creationId="{60EF276B-392D-10E8-A6C1-5DB1AB034EB9}"/>
          </ac:spMkLst>
        </pc:spChg>
        <pc:spChg chg="mod">
          <ac:chgData name="Conroy, Kimberly J." userId="5d0bfce3-9247-4042-8ca7-1ac28a70a8ee" providerId="ADAL" clId="{E0A3AFF7-D291-4361-872D-818D9BAC174F}" dt="2025-01-27T19:16:56.002" v="181" actId="1036"/>
          <ac:spMkLst>
            <pc:docMk/>
            <pc:sldMk cId="3803569422" sldId="269"/>
            <ac:spMk id="13" creationId="{FF157E44-41AE-C414-F441-FA2F6EECE7B1}"/>
          </ac:spMkLst>
        </pc:spChg>
        <pc:spChg chg="mod">
          <ac:chgData name="Conroy, Kimberly J." userId="5d0bfce3-9247-4042-8ca7-1ac28a70a8ee" providerId="ADAL" clId="{E0A3AFF7-D291-4361-872D-818D9BAC174F}" dt="2025-01-27T19:16:35.493" v="176" actId="20577"/>
          <ac:spMkLst>
            <pc:docMk/>
            <pc:sldMk cId="3803569422" sldId="269"/>
            <ac:spMk id="15" creationId="{FA5DBF55-2834-D52A-B2D5-6B4E7D14C937}"/>
          </ac:spMkLst>
        </pc:spChg>
        <pc:spChg chg="mod">
          <ac:chgData name="Conroy, Kimberly J." userId="5d0bfce3-9247-4042-8ca7-1ac28a70a8ee" providerId="ADAL" clId="{E0A3AFF7-D291-4361-872D-818D9BAC174F}" dt="2025-01-27T19:14:12.884" v="84" actId="1035"/>
          <ac:spMkLst>
            <pc:docMk/>
            <pc:sldMk cId="3803569422" sldId="269"/>
            <ac:spMk id="21" creationId="{5E3D8347-5C32-8985-327B-80BB32F2AAB6}"/>
          </ac:spMkLst>
        </pc:spChg>
        <pc:spChg chg="mod">
          <ac:chgData name="Conroy, Kimberly J." userId="5d0bfce3-9247-4042-8ca7-1ac28a70a8ee" providerId="ADAL" clId="{E0A3AFF7-D291-4361-872D-818D9BAC174F}" dt="2025-01-27T19:16:40.631" v="177" actId="1076"/>
          <ac:spMkLst>
            <pc:docMk/>
            <pc:sldMk cId="3803569422" sldId="269"/>
            <ac:spMk id="25" creationId="{42669372-DB2D-93C3-7B2B-F21CAE6ABA23}"/>
          </ac:spMkLst>
        </pc:spChg>
      </pc:sldChg>
      <pc:sldChg chg="addSp delSp modSp mod modAnim modNotesTx">
        <pc:chgData name="Conroy, Kimberly J." userId="5d0bfce3-9247-4042-8ca7-1ac28a70a8ee" providerId="ADAL" clId="{E0A3AFF7-D291-4361-872D-818D9BAC174F}" dt="2025-01-27T19:55:52.644" v="566"/>
        <pc:sldMkLst>
          <pc:docMk/>
          <pc:sldMk cId="1754383278" sldId="270"/>
        </pc:sldMkLst>
        <pc:spChg chg="mod">
          <ac:chgData name="Conroy, Kimberly J." userId="5d0bfce3-9247-4042-8ca7-1ac28a70a8ee" providerId="ADAL" clId="{E0A3AFF7-D291-4361-872D-818D9BAC174F}" dt="2025-01-27T19:18:33.841" v="209" actId="20577"/>
          <ac:spMkLst>
            <pc:docMk/>
            <pc:sldMk cId="1754383278" sldId="270"/>
            <ac:spMk id="6" creationId="{60EF276B-392D-10E8-A6C1-5DB1AB034EB9}"/>
          </ac:spMkLst>
        </pc:spChg>
        <pc:spChg chg="add mod">
          <ac:chgData name="Conroy, Kimberly J." userId="5d0bfce3-9247-4042-8ca7-1ac28a70a8ee" providerId="ADAL" clId="{E0A3AFF7-D291-4361-872D-818D9BAC174F}" dt="2025-01-27T19:50:33.540" v="253" actId="1037"/>
          <ac:spMkLst>
            <pc:docMk/>
            <pc:sldMk cId="1754383278" sldId="270"/>
            <ac:spMk id="8" creationId="{8BF8742D-33C5-A693-A169-2B2491BF5248}"/>
          </ac:spMkLst>
        </pc:spChg>
        <pc:spChg chg="add mod">
          <ac:chgData name="Conroy, Kimberly J." userId="5d0bfce3-9247-4042-8ca7-1ac28a70a8ee" providerId="ADAL" clId="{E0A3AFF7-D291-4361-872D-818D9BAC174F}" dt="2025-01-27T19:53:25.461" v="403" actId="20577"/>
          <ac:spMkLst>
            <pc:docMk/>
            <pc:sldMk cId="1754383278" sldId="270"/>
            <ac:spMk id="9" creationId="{4208A1C6-E30C-5E16-C401-C6348F984CE8}"/>
          </ac:spMkLst>
        </pc:spChg>
        <pc:spChg chg="add mod">
          <ac:chgData name="Conroy, Kimberly J." userId="5d0bfce3-9247-4042-8ca7-1ac28a70a8ee" providerId="ADAL" clId="{E0A3AFF7-D291-4361-872D-818D9BAC174F}" dt="2025-01-27T19:54:14.481" v="553" actId="1035"/>
          <ac:spMkLst>
            <pc:docMk/>
            <pc:sldMk cId="1754383278" sldId="270"/>
            <ac:spMk id="11" creationId="{E43AB419-1BB0-69DA-10B5-64A62FA5DDAA}"/>
          </ac:spMkLst>
        </pc:spChg>
        <pc:spChg chg="del mod">
          <ac:chgData name="Conroy, Kimberly J." userId="5d0bfce3-9247-4042-8ca7-1ac28a70a8ee" providerId="ADAL" clId="{E0A3AFF7-D291-4361-872D-818D9BAC174F}" dt="2025-01-27T19:50:09.693" v="246" actId="478"/>
          <ac:spMkLst>
            <pc:docMk/>
            <pc:sldMk cId="1754383278" sldId="270"/>
            <ac:spMk id="13" creationId="{79B19AE1-33FC-6C8F-9615-B2CC20FB685A}"/>
          </ac:spMkLst>
        </pc:spChg>
        <pc:spChg chg="del mod">
          <ac:chgData name="Conroy, Kimberly J." userId="5d0bfce3-9247-4042-8ca7-1ac28a70a8ee" providerId="ADAL" clId="{E0A3AFF7-D291-4361-872D-818D9BAC174F}" dt="2025-01-27T19:18:39.976" v="211" actId="478"/>
          <ac:spMkLst>
            <pc:docMk/>
            <pc:sldMk cId="1754383278" sldId="270"/>
            <ac:spMk id="15" creationId="{031F26FB-90ED-8F2D-CFE9-A1B9CD7E18DA}"/>
          </ac:spMkLst>
        </pc:spChg>
        <pc:spChg chg="mod ord">
          <ac:chgData name="Conroy, Kimberly J." userId="5d0bfce3-9247-4042-8ca7-1ac28a70a8ee" providerId="ADAL" clId="{E0A3AFF7-D291-4361-872D-818D9BAC174F}" dt="2025-01-27T19:49:31.857" v="230" actId="14100"/>
          <ac:spMkLst>
            <pc:docMk/>
            <pc:sldMk cId="1754383278" sldId="270"/>
            <ac:spMk id="17" creationId="{F047FD3A-18B9-974D-CE1B-4A7E0A3D3514}"/>
          </ac:spMkLst>
        </pc:spChg>
        <pc:spChg chg="add mod">
          <ac:chgData name="Conroy, Kimberly J." userId="5d0bfce3-9247-4042-8ca7-1ac28a70a8ee" providerId="ADAL" clId="{E0A3AFF7-D291-4361-872D-818D9BAC174F}" dt="2025-01-27T19:54:05.595" v="548" actId="20577"/>
          <ac:spMkLst>
            <pc:docMk/>
            <pc:sldMk cId="1754383278" sldId="270"/>
            <ac:spMk id="18" creationId="{05BEB439-46B7-261E-BE82-B5F845EB7272}"/>
          </ac:spMkLst>
        </pc:spChg>
        <pc:spChg chg="mod ord">
          <ac:chgData name="Conroy, Kimberly J." userId="5d0bfce3-9247-4042-8ca7-1ac28a70a8ee" providerId="ADAL" clId="{E0A3AFF7-D291-4361-872D-818D9BAC174F}" dt="2025-01-27T19:50:40.516" v="257" actId="1037"/>
          <ac:spMkLst>
            <pc:docMk/>
            <pc:sldMk cId="1754383278" sldId="270"/>
            <ac:spMk id="20" creationId="{F8E6E899-EAE9-8182-E15A-372581F80100}"/>
          </ac:spMkLst>
        </pc:spChg>
        <pc:spChg chg="del mod">
          <ac:chgData name="Conroy, Kimberly J." userId="5d0bfce3-9247-4042-8ca7-1ac28a70a8ee" providerId="ADAL" clId="{E0A3AFF7-D291-4361-872D-818D9BAC174F}" dt="2025-01-27T19:50:07.046" v="245" actId="478"/>
          <ac:spMkLst>
            <pc:docMk/>
            <pc:sldMk cId="1754383278" sldId="270"/>
            <ac:spMk id="21" creationId="{C9A23B57-EF24-09B8-DDBE-9ADBC7BFEE48}"/>
          </ac:spMkLst>
        </pc:spChg>
        <pc:picChg chg="add mod">
          <ac:chgData name="Conroy, Kimberly J." userId="5d0bfce3-9247-4042-8ca7-1ac28a70a8ee" providerId="ADAL" clId="{E0A3AFF7-D291-4361-872D-818D9BAC174F}" dt="2025-01-27T19:49:07.232" v="224" actId="1076"/>
          <ac:picMkLst>
            <pc:docMk/>
            <pc:sldMk cId="1754383278" sldId="270"/>
            <ac:picMk id="2" creationId="{CA5E4F31-2210-FFBB-49A0-2EC4B6F83B7F}"/>
          </ac:picMkLst>
        </pc:picChg>
        <pc:picChg chg="add mod">
          <ac:chgData name="Conroy, Kimberly J." userId="5d0bfce3-9247-4042-8ca7-1ac28a70a8ee" providerId="ADAL" clId="{E0A3AFF7-D291-4361-872D-818D9BAC174F}" dt="2025-01-27T19:49:10.393" v="225" actId="1076"/>
          <ac:picMkLst>
            <pc:docMk/>
            <pc:sldMk cId="1754383278" sldId="270"/>
            <ac:picMk id="4" creationId="{CD947265-C2C2-22C5-CAE8-C586D72022C9}"/>
          </ac:picMkLst>
        </pc:picChg>
        <pc:picChg chg="add mod">
          <ac:chgData name="Conroy, Kimberly J." userId="5d0bfce3-9247-4042-8ca7-1ac28a70a8ee" providerId="ADAL" clId="{E0A3AFF7-D291-4361-872D-818D9BAC174F}" dt="2025-01-27T19:49:15.620" v="226" actId="1076"/>
          <ac:picMkLst>
            <pc:docMk/>
            <pc:sldMk cId="1754383278" sldId="270"/>
            <ac:picMk id="7" creationId="{630D6F8E-F601-4F51-9D2F-FFCC2FC974F7}"/>
          </ac:picMkLst>
        </pc:picChg>
        <pc:picChg chg="del">
          <ac:chgData name="Conroy, Kimberly J." userId="5d0bfce3-9247-4042-8ca7-1ac28a70a8ee" providerId="ADAL" clId="{E0A3AFF7-D291-4361-872D-818D9BAC174F}" dt="2025-01-27T19:18:18.040" v="182" actId="478"/>
          <ac:picMkLst>
            <pc:docMk/>
            <pc:sldMk cId="1754383278" sldId="270"/>
            <ac:picMk id="19" creationId="{F0474347-C2A7-B866-8A13-7F918D4250C7}"/>
          </ac:picMkLst>
        </pc:picChg>
      </pc:sldChg>
      <pc:sldChg chg="addSp delSp modSp mod modAnim">
        <pc:chgData name="Conroy, Kimberly J." userId="5d0bfce3-9247-4042-8ca7-1ac28a70a8ee" providerId="ADAL" clId="{E0A3AFF7-D291-4361-872D-818D9BAC174F}" dt="2025-01-27T20:11:15.814" v="1169"/>
        <pc:sldMkLst>
          <pc:docMk/>
          <pc:sldMk cId="1256241319" sldId="271"/>
        </pc:sldMkLst>
        <pc:spChg chg="del">
          <ac:chgData name="Conroy, Kimberly J." userId="5d0bfce3-9247-4042-8ca7-1ac28a70a8ee" providerId="ADAL" clId="{E0A3AFF7-D291-4361-872D-818D9BAC174F}" dt="2025-01-27T20:00:50.737" v="727" actId="478"/>
          <ac:spMkLst>
            <pc:docMk/>
            <pc:sldMk cId="1256241319" sldId="271"/>
            <ac:spMk id="5" creationId="{5D99F2FE-BB5C-6861-5893-3F80582AE019}"/>
          </ac:spMkLst>
        </pc:spChg>
        <pc:spChg chg="mod">
          <ac:chgData name="Conroy, Kimberly J." userId="5d0bfce3-9247-4042-8ca7-1ac28a70a8ee" providerId="ADAL" clId="{E0A3AFF7-D291-4361-872D-818D9BAC174F}" dt="2025-01-27T20:01:52.897" v="730" actId="26606"/>
          <ac:spMkLst>
            <pc:docMk/>
            <pc:sldMk cId="1256241319" sldId="271"/>
            <ac:spMk id="6" creationId="{60EF276B-392D-10E8-A6C1-5DB1AB034EB9}"/>
          </ac:spMkLst>
        </pc:spChg>
        <pc:spChg chg="add mod">
          <ac:chgData name="Conroy, Kimberly J." userId="5d0bfce3-9247-4042-8ca7-1ac28a70a8ee" providerId="ADAL" clId="{E0A3AFF7-D291-4361-872D-818D9BAC174F}" dt="2025-01-27T20:09:01.848" v="1154" actId="1036"/>
          <ac:spMkLst>
            <pc:docMk/>
            <pc:sldMk cId="1256241319" sldId="271"/>
            <ac:spMk id="7" creationId="{75722474-8EFC-D4D0-32C2-5529074124E6}"/>
          </ac:spMkLst>
        </pc:spChg>
        <pc:spChg chg="add mod">
          <ac:chgData name="Conroy, Kimberly J." userId="5d0bfce3-9247-4042-8ca7-1ac28a70a8ee" providerId="ADAL" clId="{E0A3AFF7-D291-4361-872D-818D9BAC174F}" dt="2025-01-27T20:06:14.962" v="839" actId="20577"/>
          <ac:spMkLst>
            <pc:docMk/>
            <pc:sldMk cId="1256241319" sldId="271"/>
            <ac:spMk id="8" creationId="{2573E3DE-4A77-136A-6C2F-311F215115B7}"/>
          </ac:spMkLst>
        </pc:spChg>
        <pc:spChg chg="add mod">
          <ac:chgData name="Conroy, Kimberly J." userId="5d0bfce3-9247-4042-8ca7-1ac28a70a8ee" providerId="ADAL" clId="{E0A3AFF7-D291-4361-872D-818D9BAC174F}" dt="2025-01-27T20:06:41.930" v="882" actId="20577"/>
          <ac:spMkLst>
            <pc:docMk/>
            <pc:sldMk cId="1256241319" sldId="271"/>
            <ac:spMk id="9" creationId="{B5C9CEC6-DFF2-466E-77CA-F0E85AB0C3EB}"/>
          </ac:spMkLst>
        </pc:spChg>
        <pc:spChg chg="del">
          <ac:chgData name="Conroy, Kimberly J." userId="5d0bfce3-9247-4042-8ca7-1ac28a70a8ee" providerId="ADAL" clId="{E0A3AFF7-D291-4361-872D-818D9BAC174F}" dt="2025-01-27T20:01:52.897" v="730" actId="26606"/>
          <ac:spMkLst>
            <pc:docMk/>
            <pc:sldMk cId="1256241319" sldId="271"/>
            <ac:spMk id="10" creationId="{AB8C311F-7253-4AED-9701-7FC0708C41C7}"/>
          </ac:spMkLst>
        </pc:spChg>
        <pc:spChg chg="add mod">
          <ac:chgData name="Conroy, Kimberly J." userId="5d0bfce3-9247-4042-8ca7-1ac28a70a8ee" providerId="ADAL" clId="{E0A3AFF7-D291-4361-872D-818D9BAC174F}" dt="2025-01-27T20:07:04.286" v="920" actId="20577"/>
          <ac:spMkLst>
            <pc:docMk/>
            <pc:sldMk cId="1256241319" sldId="271"/>
            <ac:spMk id="11" creationId="{B72ADEC4-7BE9-ADA6-0B15-5F7328183892}"/>
          </ac:spMkLst>
        </pc:spChg>
        <pc:spChg chg="del">
          <ac:chgData name="Conroy, Kimberly J." userId="5d0bfce3-9247-4042-8ca7-1ac28a70a8ee" providerId="ADAL" clId="{E0A3AFF7-D291-4361-872D-818D9BAC174F}" dt="2025-01-27T20:01:52.897" v="730" actId="26606"/>
          <ac:spMkLst>
            <pc:docMk/>
            <pc:sldMk cId="1256241319" sldId="271"/>
            <ac:spMk id="12" creationId="{E2384209-CB15-4CDF-9D31-C44FD9A3F20D}"/>
          </ac:spMkLst>
        </pc:spChg>
        <pc:spChg chg="add mod">
          <ac:chgData name="Conroy, Kimberly J." userId="5d0bfce3-9247-4042-8ca7-1ac28a70a8ee" providerId="ADAL" clId="{E0A3AFF7-D291-4361-872D-818D9BAC174F}" dt="2025-01-27T20:07:22.006" v="973" actId="20577"/>
          <ac:spMkLst>
            <pc:docMk/>
            <pc:sldMk cId="1256241319" sldId="271"/>
            <ac:spMk id="13" creationId="{81DC09AC-5BF3-E755-12C3-5FB8A1E7A386}"/>
          </ac:spMkLst>
        </pc:spChg>
        <pc:spChg chg="del">
          <ac:chgData name="Conroy, Kimberly J." userId="5d0bfce3-9247-4042-8ca7-1ac28a70a8ee" providerId="ADAL" clId="{E0A3AFF7-D291-4361-872D-818D9BAC174F}" dt="2025-01-27T20:01:52.897" v="730" actId="26606"/>
          <ac:spMkLst>
            <pc:docMk/>
            <pc:sldMk cId="1256241319" sldId="271"/>
            <ac:spMk id="14" creationId="{2633B3B5-CC90-43F0-8714-D31D1F3F0209}"/>
          </ac:spMkLst>
        </pc:spChg>
        <pc:spChg chg="del">
          <ac:chgData name="Conroy, Kimberly J." userId="5d0bfce3-9247-4042-8ca7-1ac28a70a8ee" providerId="ADAL" clId="{E0A3AFF7-D291-4361-872D-818D9BAC174F}" dt="2025-01-27T20:00:32.290" v="724" actId="478"/>
          <ac:spMkLst>
            <pc:docMk/>
            <pc:sldMk cId="1256241319" sldId="271"/>
            <ac:spMk id="15" creationId="{031F26FB-90ED-8F2D-CFE9-A1B9CD7E18DA}"/>
          </ac:spMkLst>
        </pc:spChg>
        <pc:spChg chg="del">
          <ac:chgData name="Conroy, Kimberly J." userId="5d0bfce3-9247-4042-8ca7-1ac28a70a8ee" providerId="ADAL" clId="{E0A3AFF7-D291-4361-872D-818D9BAC174F}" dt="2025-01-27T20:01:52.897" v="730" actId="26606"/>
          <ac:spMkLst>
            <pc:docMk/>
            <pc:sldMk cId="1256241319" sldId="271"/>
            <ac:spMk id="16" creationId="{A8D57A06-A426-446D-B02C-A2DC6B62E45E}"/>
          </ac:spMkLst>
        </pc:spChg>
        <pc:spChg chg="add mod">
          <ac:chgData name="Conroy, Kimberly J." userId="5d0bfce3-9247-4042-8ca7-1ac28a70a8ee" providerId="ADAL" clId="{E0A3AFF7-D291-4361-872D-818D9BAC174F}" dt="2025-01-27T20:08:00.099" v="979" actId="692"/>
          <ac:spMkLst>
            <pc:docMk/>
            <pc:sldMk cId="1256241319" sldId="271"/>
            <ac:spMk id="17" creationId="{0E8CF16D-B7D1-9A1E-C58B-0448870B9A17}"/>
          </ac:spMkLst>
        </pc:spChg>
        <pc:spChg chg="add mod">
          <ac:chgData name="Conroy, Kimberly J." userId="5d0bfce3-9247-4042-8ca7-1ac28a70a8ee" providerId="ADAL" clId="{E0A3AFF7-D291-4361-872D-818D9BAC174F}" dt="2025-01-27T20:08:17.282" v="1030" actId="14100"/>
          <ac:spMkLst>
            <pc:docMk/>
            <pc:sldMk cId="1256241319" sldId="271"/>
            <ac:spMk id="18" creationId="{F46F03DB-C21A-C5E7-8545-B7DC371882FC}"/>
          </ac:spMkLst>
        </pc:spChg>
        <pc:spChg chg="add mod">
          <ac:chgData name="Conroy, Kimberly J." userId="5d0bfce3-9247-4042-8ca7-1ac28a70a8ee" providerId="ADAL" clId="{E0A3AFF7-D291-4361-872D-818D9BAC174F}" dt="2025-01-27T20:08:33.751" v="1090" actId="14100"/>
          <ac:spMkLst>
            <pc:docMk/>
            <pc:sldMk cId="1256241319" sldId="271"/>
            <ac:spMk id="19" creationId="{AE2D297D-FEA2-3BE4-77A6-CEC8DC302973}"/>
          </ac:spMkLst>
        </pc:spChg>
        <pc:spChg chg="add mod">
          <ac:chgData name="Conroy, Kimberly J." userId="5d0bfce3-9247-4042-8ca7-1ac28a70a8ee" providerId="ADAL" clId="{E0A3AFF7-D291-4361-872D-818D9BAC174F}" dt="2025-01-27T20:08:44.574" v="1147" actId="14100"/>
          <ac:spMkLst>
            <pc:docMk/>
            <pc:sldMk cId="1256241319" sldId="271"/>
            <ac:spMk id="20" creationId="{DED3E284-9775-2CB4-3A3A-1CA58853ED23}"/>
          </ac:spMkLst>
        </pc:spChg>
        <pc:spChg chg="add">
          <ac:chgData name="Conroy, Kimberly J." userId="5d0bfce3-9247-4042-8ca7-1ac28a70a8ee" providerId="ADAL" clId="{E0A3AFF7-D291-4361-872D-818D9BAC174F}" dt="2025-01-27T20:01:52.897" v="730" actId="26606"/>
          <ac:spMkLst>
            <pc:docMk/>
            <pc:sldMk cId="1256241319" sldId="271"/>
            <ac:spMk id="21" creationId="{A8384FB5-9ADC-4DDC-881B-597D56F5B15D}"/>
          </ac:spMkLst>
        </pc:spChg>
        <pc:spChg chg="add">
          <ac:chgData name="Conroy, Kimberly J." userId="5d0bfce3-9247-4042-8ca7-1ac28a70a8ee" providerId="ADAL" clId="{E0A3AFF7-D291-4361-872D-818D9BAC174F}" dt="2025-01-27T20:01:52.897" v="730" actId="26606"/>
          <ac:spMkLst>
            <pc:docMk/>
            <pc:sldMk cId="1256241319" sldId="271"/>
            <ac:spMk id="23" creationId="{91E5A9A7-95C6-4F4F-B00E-C82E07FE62EF}"/>
          </ac:spMkLst>
        </pc:spChg>
        <pc:spChg chg="add">
          <ac:chgData name="Conroy, Kimberly J." userId="5d0bfce3-9247-4042-8ca7-1ac28a70a8ee" providerId="ADAL" clId="{E0A3AFF7-D291-4361-872D-818D9BAC174F}" dt="2025-01-27T20:01:52.897" v="730" actId="26606"/>
          <ac:spMkLst>
            <pc:docMk/>
            <pc:sldMk cId="1256241319" sldId="271"/>
            <ac:spMk id="25" creationId="{D07DD2DE-F619-49DD-B5E7-03A290FF4ED1}"/>
          </ac:spMkLst>
        </pc:spChg>
        <pc:spChg chg="add">
          <ac:chgData name="Conroy, Kimberly J." userId="5d0bfce3-9247-4042-8ca7-1ac28a70a8ee" providerId="ADAL" clId="{E0A3AFF7-D291-4361-872D-818D9BAC174F}" dt="2025-01-27T20:01:52.897" v="730" actId="26606"/>
          <ac:spMkLst>
            <pc:docMk/>
            <pc:sldMk cId="1256241319" sldId="271"/>
            <ac:spMk id="27" creationId="{85149191-5F60-4A28-AAFF-039F96B0F3EC}"/>
          </ac:spMkLst>
        </pc:spChg>
        <pc:spChg chg="add">
          <ac:chgData name="Conroy, Kimberly J." userId="5d0bfce3-9247-4042-8ca7-1ac28a70a8ee" providerId="ADAL" clId="{E0A3AFF7-D291-4361-872D-818D9BAC174F}" dt="2025-01-27T20:01:52.897" v="730" actId="26606"/>
          <ac:spMkLst>
            <pc:docMk/>
            <pc:sldMk cId="1256241319" sldId="271"/>
            <ac:spMk id="29" creationId="{F8260ED5-17F7-4158-B241-D51DD4CF1B7E}"/>
          </ac:spMkLst>
        </pc:spChg>
        <pc:picChg chg="add mod">
          <ac:chgData name="Conroy, Kimberly J." userId="5d0bfce3-9247-4042-8ca7-1ac28a70a8ee" providerId="ADAL" clId="{E0A3AFF7-D291-4361-872D-818D9BAC174F}" dt="2025-01-27T20:03:43.802" v="732" actId="1076"/>
          <ac:picMkLst>
            <pc:docMk/>
            <pc:sldMk cId="1256241319" sldId="271"/>
            <ac:picMk id="3" creationId="{187641EC-B48A-EABE-A3C1-41ED1917814F}"/>
          </ac:picMkLst>
        </pc:picChg>
        <pc:picChg chg="del">
          <ac:chgData name="Conroy, Kimberly J." userId="5d0bfce3-9247-4042-8ca7-1ac28a70a8ee" providerId="ADAL" clId="{E0A3AFF7-D291-4361-872D-818D9BAC174F}" dt="2025-01-27T20:00:27.790" v="723" actId="478"/>
          <ac:picMkLst>
            <pc:docMk/>
            <pc:sldMk cId="1256241319" sldId="271"/>
            <ac:picMk id="4" creationId="{0EF843B5-F4C7-AA9B-76CF-4315472E7D30}"/>
          </ac:picMkLst>
        </pc:picChg>
      </pc:sldChg>
      <pc:sldChg chg="addSp delSp modSp mod delAnim modAnim">
        <pc:chgData name="Conroy, Kimberly J." userId="5d0bfce3-9247-4042-8ca7-1ac28a70a8ee" providerId="ADAL" clId="{E0A3AFF7-D291-4361-872D-818D9BAC174F}" dt="2025-01-28T15:22:50.612" v="2065"/>
        <pc:sldMkLst>
          <pc:docMk/>
          <pc:sldMk cId="3956288400" sldId="272"/>
        </pc:sldMkLst>
        <pc:spChg chg="mod">
          <ac:chgData name="Conroy, Kimberly J." userId="5d0bfce3-9247-4042-8ca7-1ac28a70a8ee" providerId="ADAL" clId="{E0A3AFF7-D291-4361-872D-818D9BAC174F}" dt="2025-01-28T15:21:04.347" v="2052" actId="1076"/>
          <ac:spMkLst>
            <pc:docMk/>
            <pc:sldMk cId="3956288400" sldId="272"/>
            <ac:spMk id="5" creationId="{0CFC25FE-1D9C-ED27-0064-4871E4E19BCE}"/>
          </ac:spMkLst>
        </pc:spChg>
        <pc:spChg chg="mod">
          <ac:chgData name="Conroy, Kimberly J." userId="5d0bfce3-9247-4042-8ca7-1ac28a70a8ee" providerId="ADAL" clId="{E0A3AFF7-D291-4361-872D-818D9BAC174F}" dt="2025-01-28T15:21:09.030" v="2053" actId="1076"/>
          <ac:spMkLst>
            <pc:docMk/>
            <pc:sldMk cId="3956288400" sldId="272"/>
            <ac:spMk id="7" creationId="{FAB199D0-2B4F-0AC6-70D5-F7218C2D915E}"/>
          </ac:spMkLst>
        </pc:spChg>
        <pc:spChg chg="mod">
          <ac:chgData name="Conroy, Kimberly J." userId="5d0bfce3-9247-4042-8ca7-1ac28a70a8ee" providerId="ADAL" clId="{E0A3AFF7-D291-4361-872D-818D9BAC174F}" dt="2025-01-28T15:22:18.641" v="2061" actId="1076"/>
          <ac:spMkLst>
            <pc:docMk/>
            <pc:sldMk cId="3956288400" sldId="272"/>
            <ac:spMk id="9" creationId="{125DE971-0373-862C-0480-F13F50F558B2}"/>
          </ac:spMkLst>
        </pc:spChg>
        <pc:spChg chg="mod ord">
          <ac:chgData name="Conroy, Kimberly J." userId="5d0bfce3-9247-4042-8ca7-1ac28a70a8ee" providerId="ADAL" clId="{E0A3AFF7-D291-4361-872D-818D9BAC174F}" dt="2025-01-28T15:21:55.341" v="2058" actId="1076"/>
          <ac:spMkLst>
            <pc:docMk/>
            <pc:sldMk cId="3956288400" sldId="272"/>
            <ac:spMk id="19" creationId="{E8F67E16-C69A-E8EA-2E8D-B5ADB93B4956}"/>
          </ac:spMkLst>
        </pc:spChg>
        <pc:spChg chg="mod ord">
          <ac:chgData name="Conroy, Kimberly J." userId="5d0bfce3-9247-4042-8ca7-1ac28a70a8ee" providerId="ADAL" clId="{E0A3AFF7-D291-4361-872D-818D9BAC174F}" dt="2025-01-28T15:22:09.180" v="2060" actId="1076"/>
          <ac:spMkLst>
            <pc:docMk/>
            <pc:sldMk cId="3956288400" sldId="272"/>
            <ac:spMk id="20" creationId="{A0CCDE33-C173-B45F-246F-9B5985BB47E5}"/>
          </ac:spMkLst>
        </pc:spChg>
        <pc:spChg chg="mod ord">
          <ac:chgData name="Conroy, Kimberly J." userId="5d0bfce3-9247-4042-8ca7-1ac28a70a8ee" providerId="ADAL" clId="{E0A3AFF7-D291-4361-872D-818D9BAC174F}" dt="2025-01-27T20:42:16.917" v="1287" actId="1076"/>
          <ac:spMkLst>
            <pc:docMk/>
            <pc:sldMk cId="3956288400" sldId="272"/>
            <ac:spMk id="21" creationId="{CC66CF66-2D9C-BBBD-FB4C-0A97E4A00B31}"/>
          </ac:spMkLst>
        </pc:spChg>
        <pc:picChg chg="del">
          <ac:chgData name="Conroy, Kimberly J." userId="5d0bfce3-9247-4042-8ca7-1ac28a70a8ee" providerId="ADAL" clId="{E0A3AFF7-D291-4361-872D-818D9BAC174F}" dt="2025-01-27T20:40:12.303" v="1269" actId="478"/>
          <ac:picMkLst>
            <pc:docMk/>
            <pc:sldMk cId="3956288400" sldId="272"/>
            <ac:picMk id="3" creationId="{5695EBCF-29D7-73AC-9425-85236A245618}"/>
          </ac:picMkLst>
        </pc:picChg>
        <pc:picChg chg="add mod">
          <ac:chgData name="Conroy, Kimberly J." userId="5d0bfce3-9247-4042-8ca7-1ac28a70a8ee" providerId="ADAL" clId="{E0A3AFF7-D291-4361-872D-818D9BAC174F}" dt="2025-01-28T15:22:02.359" v="2059" actId="1076"/>
          <ac:picMkLst>
            <pc:docMk/>
            <pc:sldMk cId="3956288400" sldId="272"/>
            <ac:picMk id="4" creationId="{6F3D9C74-F4C3-3EB5-6E40-13A4A09FB55F}"/>
          </ac:picMkLst>
        </pc:picChg>
        <pc:picChg chg="del">
          <ac:chgData name="Conroy, Kimberly J." userId="5d0bfce3-9247-4042-8ca7-1ac28a70a8ee" providerId="ADAL" clId="{E0A3AFF7-D291-4361-872D-818D9BAC174F}" dt="2025-01-27T20:41:49.303" v="1279" actId="478"/>
          <ac:picMkLst>
            <pc:docMk/>
            <pc:sldMk cId="3956288400" sldId="272"/>
            <ac:picMk id="11" creationId="{0660B77B-CDAB-8506-75D2-4664A1285F24}"/>
          </ac:picMkLst>
        </pc:picChg>
        <pc:picChg chg="add mod">
          <ac:chgData name="Conroy, Kimberly J." userId="5d0bfce3-9247-4042-8ca7-1ac28a70a8ee" providerId="ADAL" clId="{E0A3AFF7-D291-4361-872D-818D9BAC174F}" dt="2025-01-27T20:42:09.321" v="1285" actId="1076"/>
          <ac:picMkLst>
            <pc:docMk/>
            <pc:sldMk cId="3956288400" sldId="272"/>
            <ac:picMk id="13" creationId="{A229C0F8-711D-95FB-ABEF-7125E077DCE1}"/>
          </ac:picMkLst>
        </pc:picChg>
      </pc:sldChg>
      <pc:sldChg chg="del">
        <pc:chgData name="Conroy, Kimberly J." userId="5d0bfce3-9247-4042-8ca7-1ac28a70a8ee" providerId="ADAL" clId="{E0A3AFF7-D291-4361-872D-818D9BAC174F}" dt="2025-01-28T15:47:59.134" v="2634" actId="2696"/>
        <pc:sldMkLst>
          <pc:docMk/>
          <pc:sldMk cId="2212654220" sldId="273"/>
        </pc:sldMkLst>
      </pc:sldChg>
      <pc:sldChg chg="del">
        <pc:chgData name="Conroy, Kimberly J." userId="5d0bfce3-9247-4042-8ca7-1ac28a70a8ee" providerId="ADAL" clId="{E0A3AFF7-D291-4361-872D-818D9BAC174F}" dt="2025-01-28T15:47:52.217" v="2633" actId="2696"/>
        <pc:sldMkLst>
          <pc:docMk/>
          <pc:sldMk cId="620587425" sldId="274"/>
        </pc:sldMkLst>
      </pc:sldChg>
      <pc:sldChg chg="addSp delSp modSp mod delAnim">
        <pc:chgData name="Conroy, Kimberly J." userId="5d0bfce3-9247-4042-8ca7-1ac28a70a8ee" providerId="ADAL" clId="{E0A3AFF7-D291-4361-872D-818D9BAC174F}" dt="2025-01-28T15:50:36.862" v="2661" actId="1076"/>
        <pc:sldMkLst>
          <pc:docMk/>
          <pc:sldMk cId="1088869911" sldId="275"/>
        </pc:sldMkLst>
        <pc:spChg chg="mod ord">
          <ac:chgData name="Conroy, Kimberly J." userId="5d0bfce3-9247-4042-8ca7-1ac28a70a8ee" providerId="ADAL" clId="{E0A3AFF7-D291-4361-872D-818D9BAC174F}" dt="2025-01-28T15:50:06.941" v="2653" actId="1076"/>
          <ac:spMkLst>
            <pc:docMk/>
            <pc:sldMk cId="1088869911" sldId="275"/>
            <ac:spMk id="2" creationId="{6F74D77E-1D12-5186-E351-72891CEF7081}"/>
          </ac:spMkLst>
        </pc:spChg>
        <pc:spChg chg="mod ord">
          <ac:chgData name="Conroy, Kimberly J." userId="5d0bfce3-9247-4042-8ca7-1ac28a70a8ee" providerId="ADAL" clId="{E0A3AFF7-D291-4361-872D-818D9BAC174F}" dt="2025-01-28T15:49:50.220" v="2651" actId="1076"/>
          <ac:spMkLst>
            <pc:docMk/>
            <pc:sldMk cId="1088869911" sldId="275"/>
            <ac:spMk id="4" creationId="{42BC1EDD-2815-278F-45D3-5CC5633B0C47}"/>
          </ac:spMkLst>
        </pc:spChg>
        <pc:spChg chg="mod ord">
          <ac:chgData name="Conroy, Kimberly J." userId="5d0bfce3-9247-4042-8ca7-1ac28a70a8ee" providerId="ADAL" clId="{E0A3AFF7-D291-4361-872D-818D9BAC174F}" dt="2025-01-28T15:49:28.208" v="2649" actId="1076"/>
          <ac:spMkLst>
            <pc:docMk/>
            <pc:sldMk cId="1088869911" sldId="275"/>
            <ac:spMk id="5" creationId="{DE792E86-7309-EB65-503F-4A4733970E61}"/>
          </ac:spMkLst>
        </pc:spChg>
        <pc:spChg chg="mod ord">
          <ac:chgData name="Conroy, Kimberly J." userId="5d0bfce3-9247-4042-8ca7-1ac28a70a8ee" providerId="ADAL" clId="{E0A3AFF7-D291-4361-872D-818D9BAC174F}" dt="2025-01-28T15:50:26.565" v="2659" actId="1035"/>
          <ac:spMkLst>
            <pc:docMk/>
            <pc:sldMk cId="1088869911" sldId="275"/>
            <ac:spMk id="15" creationId="{0B2C5012-1785-2FAB-E345-568671E32279}"/>
          </ac:spMkLst>
        </pc:spChg>
        <pc:spChg chg="mod ord">
          <ac:chgData name="Conroy, Kimberly J." userId="5d0bfce3-9247-4042-8ca7-1ac28a70a8ee" providerId="ADAL" clId="{E0A3AFF7-D291-4361-872D-818D9BAC174F}" dt="2025-01-28T15:50:36.862" v="2661" actId="1076"/>
          <ac:spMkLst>
            <pc:docMk/>
            <pc:sldMk cId="1088869911" sldId="275"/>
            <ac:spMk id="18" creationId="{7CCC8974-E683-22B6-A3BD-C060C9416E3C}"/>
          </ac:spMkLst>
        </pc:spChg>
        <pc:picChg chg="del">
          <ac:chgData name="Conroy, Kimberly J." userId="5d0bfce3-9247-4042-8ca7-1ac28a70a8ee" providerId="ADAL" clId="{E0A3AFF7-D291-4361-872D-818D9BAC174F}" dt="2025-01-28T15:49:00.408" v="2643" actId="478"/>
          <ac:picMkLst>
            <pc:docMk/>
            <pc:sldMk cId="1088869911" sldId="275"/>
            <ac:picMk id="3" creationId="{3C31874E-8C8A-D498-9940-A2F8996C6825}"/>
          </ac:picMkLst>
        </pc:picChg>
        <pc:picChg chg="add mod">
          <ac:chgData name="Conroy, Kimberly J." userId="5d0bfce3-9247-4042-8ca7-1ac28a70a8ee" providerId="ADAL" clId="{E0A3AFF7-D291-4361-872D-818D9BAC174F}" dt="2025-01-28T15:49:09.087" v="2646" actId="1076"/>
          <ac:picMkLst>
            <pc:docMk/>
            <pc:sldMk cId="1088869911" sldId="275"/>
            <ac:picMk id="20" creationId="{D4B507E1-52CC-5AE6-1675-7F47F094313C}"/>
          </ac:picMkLst>
        </pc:picChg>
      </pc:sldChg>
      <pc:sldChg chg="del">
        <pc:chgData name="Conroy, Kimberly J." userId="5d0bfce3-9247-4042-8ca7-1ac28a70a8ee" providerId="ADAL" clId="{E0A3AFF7-D291-4361-872D-818D9BAC174F}" dt="2025-01-28T15:47:47.628" v="2632" actId="2696"/>
        <pc:sldMkLst>
          <pc:docMk/>
          <pc:sldMk cId="2847216253" sldId="276"/>
        </pc:sldMkLst>
      </pc:sldChg>
      <pc:sldChg chg="addSp delSp modSp add mod ord modAnim">
        <pc:chgData name="Conroy, Kimberly J." userId="5d0bfce3-9247-4042-8ca7-1ac28a70a8ee" providerId="ADAL" clId="{E0A3AFF7-D291-4361-872D-818D9BAC174F}" dt="2025-01-27T20:14:33.632" v="1187"/>
        <pc:sldMkLst>
          <pc:docMk/>
          <pc:sldMk cId="304027850" sldId="278"/>
        </pc:sldMkLst>
        <pc:spChg chg="mod">
          <ac:chgData name="Conroy, Kimberly J." userId="5d0bfce3-9247-4042-8ca7-1ac28a70a8ee" providerId="ADAL" clId="{E0A3AFF7-D291-4361-872D-818D9BAC174F}" dt="2025-01-27T20:13:03.153" v="1180" actId="20577"/>
          <ac:spMkLst>
            <pc:docMk/>
            <pc:sldMk cId="304027850" sldId="278"/>
            <ac:spMk id="7" creationId="{6D8CCB83-D2C7-7651-A2BA-A5853146F36F}"/>
          </ac:spMkLst>
        </pc:spChg>
        <pc:spChg chg="add mod">
          <ac:chgData name="Conroy, Kimberly J." userId="5d0bfce3-9247-4042-8ca7-1ac28a70a8ee" providerId="ADAL" clId="{E0A3AFF7-D291-4361-872D-818D9BAC174F}" dt="2025-01-27T20:14:11.740" v="1184" actId="1076"/>
          <ac:spMkLst>
            <pc:docMk/>
            <pc:sldMk cId="304027850" sldId="278"/>
            <ac:spMk id="8" creationId="{3320EF32-D9C4-3BDA-3DFA-0398A157945C}"/>
          </ac:spMkLst>
        </pc:spChg>
        <pc:picChg chg="add mod">
          <ac:chgData name="Conroy, Kimberly J." userId="5d0bfce3-9247-4042-8ca7-1ac28a70a8ee" providerId="ADAL" clId="{E0A3AFF7-D291-4361-872D-818D9BAC174F}" dt="2025-01-27T20:12:59.128" v="1175" actId="14100"/>
          <ac:picMkLst>
            <pc:docMk/>
            <pc:sldMk cId="304027850" sldId="278"/>
            <ac:picMk id="3" creationId="{C16AEB67-5FE9-DDE3-8102-B483968EB719}"/>
          </ac:picMkLst>
        </pc:picChg>
        <pc:picChg chg="del">
          <ac:chgData name="Conroy, Kimberly J." userId="5d0bfce3-9247-4042-8ca7-1ac28a70a8ee" providerId="ADAL" clId="{E0A3AFF7-D291-4361-872D-818D9BAC174F}" dt="2025-01-27T20:12:51.316" v="1173" actId="478"/>
          <ac:picMkLst>
            <pc:docMk/>
            <pc:sldMk cId="304027850" sldId="278"/>
            <ac:picMk id="4" creationId="{1D963710-6B47-A0E4-E99F-77445FD51DF8}"/>
          </ac:picMkLst>
        </pc:picChg>
      </pc:sldChg>
      <pc:sldChg chg="addSp delSp modSp add mod ord">
        <pc:chgData name="Conroy, Kimberly J." userId="5d0bfce3-9247-4042-8ca7-1ac28a70a8ee" providerId="ADAL" clId="{E0A3AFF7-D291-4361-872D-818D9BAC174F}" dt="2025-01-27T20:22:58.290" v="1202" actId="1076"/>
        <pc:sldMkLst>
          <pc:docMk/>
          <pc:sldMk cId="1862895698" sldId="279"/>
        </pc:sldMkLst>
        <pc:spChg chg="ord">
          <ac:chgData name="Conroy, Kimberly J." userId="5d0bfce3-9247-4042-8ca7-1ac28a70a8ee" providerId="ADAL" clId="{E0A3AFF7-D291-4361-872D-818D9BAC174F}" dt="2025-01-27T20:22:35.756" v="1197" actId="166"/>
          <ac:spMkLst>
            <pc:docMk/>
            <pc:sldMk cId="1862895698" sldId="279"/>
            <ac:spMk id="17" creationId="{0E8CF16D-B7D1-9A1E-C58B-0448870B9A17}"/>
          </ac:spMkLst>
        </pc:spChg>
        <pc:spChg chg="ord">
          <ac:chgData name="Conroy, Kimberly J." userId="5d0bfce3-9247-4042-8ca7-1ac28a70a8ee" providerId="ADAL" clId="{E0A3AFF7-D291-4361-872D-818D9BAC174F}" dt="2025-01-27T20:22:39.232" v="1198" actId="166"/>
          <ac:spMkLst>
            <pc:docMk/>
            <pc:sldMk cId="1862895698" sldId="279"/>
            <ac:spMk id="18" creationId="{F46F03DB-C21A-C5E7-8545-B7DC371882FC}"/>
          </ac:spMkLst>
        </pc:spChg>
        <pc:spChg chg="ord">
          <ac:chgData name="Conroy, Kimberly J." userId="5d0bfce3-9247-4042-8ca7-1ac28a70a8ee" providerId="ADAL" clId="{E0A3AFF7-D291-4361-872D-818D9BAC174F}" dt="2025-01-27T20:22:44.203" v="1199" actId="166"/>
          <ac:spMkLst>
            <pc:docMk/>
            <pc:sldMk cId="1862895698" sldId="279"/>
            <ac:spMk id="19" creationId="{AE2D297D-FEA2-3BE4-77A6-CEC8DC302973}"/>
          </ac:spMkLst>
        </pc:spChg>
        <pc:spChg chg="ord">
          <ac:chgData name="Conroy, Kimberly J." userId="5d0bfce3-9247-4042-8ca7-1ac28a70a8ee" providerId="ADAL" clId="{E0A3AFF7-D291-4361-872D-818D9BAC174F}" dt="2025-01-27T20:22:51.300" v="1201" actId="166"/>
          <ac:spMkLst>
            <pc:docMk/>
            <pc:sldMk cId="1862895698" sldId="279"/>
            <ac:spMk id="20" creationId="{DED3E284-9775-2CB4-3A3A-1CA58853ED23}"/>
          </ac:spMkLst>
        </pc:spChg>
        <pc:picChg chg="del">
          <ac:chgData name="Conroy, Kimberly J." userId="5d0bfce3-9247-4042-8ca7-1ac28a70a8ee" providerId="ADAL" clId="{E0A3AFF7-D291-4361-872D-818D9BAC174F}" dt="2025-01-27T20:22:22.014" v="1194" actId="478"/>
          <ac:picMkLst>
            <pc:docMk/>
            <pc:sldMk cId="1862895698" sldId="279"/>
            <ac:picMk id="3" creationId="{187641EC-B48A-EABE-A3C1-41ED1917814F}"/>
          </ac:picMkLst>
        </pc:picChg>
        <pc:picChg chg="add mod">
          <ac:chgData name="Conroy, Kimberly J." userId="5d0bfce3-9247-4042-8ca7-1ac28a70a8ee" providerId="ADAL" clId="{E0A3AFF7-D291-4361-872D-818D9BAC174F}" dt="2025-01-27T20:22:58.290" v="1202" actId="1076"/>
          <ac:picMkLst>
            <pc:docMk/>
            <pc:sldMk cId="1862895698" sldId="279"/>
            <ac:picMk id="4" creationId="{37B4559E-A41A-EE30-3B69-1ED92FD9B038}"/>
          </ac:picMkLst>
        </pc:picChg>
      </pc:sldChg>
      <pc:sldChg chg="addSp delSp modSp add mod ord delAnim">
        <pc:chgData name="Conroy, Kimberly J." userId="5d0bfce3-9247-4042-8ca7-1ac28a70a8ee" providerId="ADAL" clId="{E0A3AFF7-D291-4361-872D-818D9BAC174F}" dt="2025-01-27T20:25:34.213" v="1240" actId="20577"/>
        <pc:sldMkLst>
          <pc:docMk/>
          <pc:sldMk cId="1234915129" sldId="280"/>
        </pc:sldMkLst>
        <pc:spChg chg="del">
          <ac:chgData name="Conroy, Kimberly J." userId="5d0bfce3-9247-4042-8ca7-1ac28a70a8ee" providerId="ADAL" clId="{E0A3AFF7-D291-4361-872D-818D9BAC174F}" dt="2025-01-27T20:25:18.283" v="1210" actId="478"/>
          <ac:spMkLst>
            <pc:docMk/>
            <pc:sldMk cId="1234915129" sldId="280"/>
            <ac:spMk id="5" creationId="{B0D2AB9D-228E-CAE1-6B8C-1C6388A399B2}"/>
          </ac:spMkLst>
        </pc:spChg>
        <pc:spChg chg="mod">
          <ac:chgData name="Conroy, Kimberly J." userId="5d0bfce3-9247-4042-8ca7-1ac28a70a8ee" providerId="ADAL" clId="{E0A3AFF7-D291-4361-872D-818D9BAC174F}" dt="2025-01-27T20:25:34.213" v="1240" actId="20577"/>
          <ac:spMkLst>
            <pc:docMk/>
            <pc:sldMk cId="1234915129" sldId="280"/>
            <ac:spMk id="7" creationId="{6D8CCB83-D2C7-7651-A2BA-A5853146F36F}"/>
          </ac:spMkLst>
        </pc:spChg>
        <pc:spChg chg="del">
          <ac:chgData name="Conroy, Kimberly J." userId="5d0bfce3-9247-4042-8ca7-1ac28a70a8ee" providerId="ADAL" clId="{E0A3AFF7-D291-4361-872D-818D9BAC174F}" dt="2025-01-27T20:24:51.539" v="1207" actId="478"/>
          <ac:spMkLst>
            <pc:docMk/>
            <pc:sldMk cId="1234915129" sldId="280"/>
            <ac:spMk id="8" creationId="{3320EF32-D9C4-3BDA-3DFA-0398A157945C}"/>
          </ac:spMkLst>
        </pc:spChg>
        <pc:picChg chg="del">
          <ac:chgData name="Conroy, Kimberly J." userId="5d0bfce3-9247-4042-8ca7-1ac28a70a8ee" providerId="ADAL" clId="{E0A3AFF7-D291-4361-872D-818D9BAC174F}" dt="2025-01-27T20:24:49.099" v="1206" actId="478"/>
          <ac:picMkLst>
            <pc:docMk/>
            <pc:sldMk cId="1234915129" sldId="280"/>
            <ac:picMk id="3" creationId="{C16AEB67-5FE9-DDE3-8102-B483968EB719}"/>
          </ac:picMkLst>
        </pc:picChg>
        <pc:picChg chg="add mod">
          <ac:chgData name="Conroy, Kimberly J." userId="5d0bfce3-9247-4042-8ca7-1ac28a70a8ee" providerId="ADAL" clId="{E0A3AFF7-D291-4361-872D-818D9BAC174F}" dt="2025-01-27T20:24:59.008" v="1209" actId="14100"/>
          <ac:picMkLst>
            <pc:docMk/>
            <pc:sldMk cId="1234915129" sldId="280"/>
            <ac:picMk id="4" creationId="{CB58C114-C0B4-C383-6A61-4DE8B338FFE1}"/>
          </ac:picMkLst>
        </pc:picChg>
      </pc:sldChg>
      <pc:sldChg chg="addSp delSp modSp add mod delAnim modAnim">
        <pc:chgData name="Conroy, Kimberly J." userId="5d0bfce3-9247-4042-8ca7-1ac28a70a8ee" providerId="ADAL" clId="{E0A3AFF7-D291-4361-872D-818D9BAC174F}" dt="2025-01-28T15:23:48.871" v="2071" actId="692"/>
        <pc:sldMkLst>
          <pc:docMk/>
          <pc:sldMk cId="3036531033" sldId="281"/>
        </pc:sldMkLst>
        <pc:spChg chg="del mod">
          <ac:chgData name="Conroy, Kimberly J." userId="5d0bfce3-9247-4042-8ca7-1ac28a70a8ee" providerId="ADAL" clId="{E0A3AFF7-D291-4361-872D-818D9BAC174F}" dt="2025-01-27T20:44:37.582" v="1303" actId="478"/>
          <ac:spMkLst>
            <pc:docMk/>
            <pc:sldMk cId="3036531033" sldId="281"/>
            <ac:spMk id="5" creationId="{0CFC25FE-1D9C-ED27-0064-4871E4E19BCE}"/>
          </ac:spMkLst>
        </pc:spChg>
        <pc:spChg chg="mod">
          <ac:chgData name="Conroy, Kimberly J." userId="5d0bfce3-9247-4042-8ca7-1ac28a70a8ee" providerId="ADAL" clId="{E0A3AFF7-D291-4361-872D-818D9BAC174F}" dt="2025-01-28T14:36:56.579" v="1465" actId="14100"/>
          <ac:spMkLst>
            <pc:docMk/>
            <pc:sldMk cId="3036531033" sldId="281"/>
            <ac:spMk id="6" creationId="{60EF276B-392D-10E8-A6C1-5DB1AB034EB9}"/>
          </ac:spMkLst>
        </pc:spChg>
        <pc:spChg chg="mod">
          <ac:chgData name="Conroy, Kimberly J." userId="5d0bfce3-9247-4042-8ca7-1ac28a70a8ee" providerId="ADAL" clId="{E0A3AFF7-D291-4361-872D-818D9BAC174F}" dt="2025-01-28T14:37:14.778" v="1468" actId="255"/>
          <ac:spMkLst>
            <pc:docMk/>
            <pc:sldMk cId="3036531033" sldId="281"/>
            <ac:spMk id="7" creationId="{FAB199D0-2B4F-0AC6-70D5-F7218C2D915E}"/>
          </ac:spMkLst>
        </pc:spChg>
        <pc:spChg chg="add mod">
          <ac:chgData name="Conroy, Kimberly J." userId="5d0bfce3-9247-4042-8ca7-1ac28a70a8ee" providerId="ADAL" clId="{E0A3AFF7-D291-4361-872D-818D9BAC174F}" dt="2025-01-28T14:39:40.616" v="1574" actId="20577"/>
          <ac:spMkLst>
            <pc:docMk/>
            <pc:sldMk cId="3036531033" sldId="281"/>
            <ac:spMk id="8" creationId="{A05E0BAF-1409-8021-8D8E-5C098D1384D7}"/>
          </ac:spMkLst>
        </pc:spChg>
        <pc:spChg chg="del">
          <ac:chgData name="Conroy, Kimberly J." userId="5d0bfce3-9247-4042-8ca7-1ac28a70a8ee" providerId="ADAL" clId="{E0A3AFF7-D291-4361-872D-818D9BAC174F}" dt="2025-01-27T20:43:52.023" v="1294" actId="478"/>
          <ac:spMkLst>
            <pc:docMk/>
            <pc:sldMk cId="3036531033" sldId="281"/>
            <ac:spMk id="9" creationId="{125DE971-0373-862C-0480-F13F50F558B2}"/>
          </ac:spMkLst>
        </pc:spChg>
        <pc:spChg chg="del">
          <ac:chgData name="Conroy, Kimberly J." userId="5d0bfce3-9247-4042-8ca7-1ac28a70a8ee" providerId="ADAL" clId="{E0A3AFF7-D291-4361-872D-818D9BAC174F}" dt="2025-01-28T14:35:05.116" v="1434" actId="26606"/>
          <ac:spMkLst>
            <pc:docMk/>
            <pc:sldMk cId="3036531033" sldId="281"/>
            <ac:spMk id="10" creationId="{AB8C311F-7253-4AED-9701-7FC0708C41C7}"/>
          </ac:spMkLst>
        </pc:spChg>
        <pc:spChg chg="add mod">
          <ac:chgData name="Conroy, Kimberly J." userId="5d0bfce3-9247-4042-8ca7-1ac28a70a8ee" providerId="ADAL" clId="{E0A3AFF7-D291-4361-872D-818D9BAC174F}" dt="2025-01-28T15:23:48.871" v="2071" actId="692"/>
          <ac:spMkLst>
            <pc:docMk/>
            <pc:sldMk cId="3036531033" sldId="281"/>
            <ac:spMk id="11" creationId="{CEED466D-7EDD-F453-E5D9-734A81DB2197}"/>
          </ac:spMkLst>
        </pc:spChg>
        <pc:spChg chg="del">
          <ac:chgData name="Conroy, Kimberly J." userId="5d0bfce3-9247-4042-8ca7-1ac28a70a8ee" providerId="ADAL" clId="{E0A3AFF7-D291-4361-872D-818D9BAC174F}" dt="2025-01-28T14:35:05.116" v="1434" actId="26606"/>
          <ac:spMkLst>
            <pc:docMk/>
            <pc:sldMk cId="3036531033" sldId="281"/>
            <ac:spMk id="12" creationId="{E2384209-CB15-4CDF-9D31-C44FD9A3F20D}"/>
          </ac:spMkLst>
        </pc:spChg>
        <pc:spChg chg="del">
          <ac:chgData name="Conroy, Kimberly J." userId="5d0bfce3-9247-4042-8ca7-1ac28a70a8ee" providerId="ADAL" clId="{E0A3AFF7-D291-4361-872D-818D9BAC174F}" dt="2025-01-28T14:35:05.116" v="1434" actId="26606"/>
          <ac:spMkLst>
            <pc:docMk/>
            <pc:sldMk cId="3036531033" sldId="281"/>
            <ac:spMk id="14" creationId="{2633B3B5-CC90-43F0-8714-D31D1F3F0209}"/>
          </ac:spMkLst>
        </pc:spChg>
        <pc:spChg chg="del">
          <ac:chgData name="Conroy, Kimberly J." userId="5d0bfce3-9247-4042-8ca7-1ac28a70a8ee" providerId="ADAL" clId="{E0A3AFF7-D291-4361-872D-818D9BAC174F}" dt="2025-01-28T14:35:05.116" v="1434" actId="26606"/>
          <ac:spMkLst>
            <pc:docMk/>
            <pc:sldMk cId="3036531033" sldId="281"/>
            <ac:spMk id="16" creationId="{A8D57A06-A426-446D-B02C-A2DC6B62E45E}"/>
          </ac:spMkLst>
        </pc:spChg>
        <pc:spChg chg="add">
          <ac:chgData name="Conroy, Kimberly J." userId="5d0bfce3-9247-4042-8ca7-1ac28a70a8ee" providerId="ADAL" clId="{E0A3AFF7-D291-4361-872D-818D9BAC174F}" dt="2025-01-28T14:35:05.116" v="1434" actId="26606"/>
          <ac:spMkLst>
            <pc:docMk/>
            <pc:sldMk cId="3036531033" sldId="281"/>
            <ac:spMk id="18" creationId="{A8384FB5-9ADC-4DDC-881B-597D56F5B15D}"/>
          </ac:spMkLst>
        </pc:spChg>
        <pc:spChg chg="del">
          <ac:chgData name="Conroy, Kimberly J." userId="5d0bfce3-9247-4042-8ca7-1ac28a70a8ee" providerId="ADAL" clId="{E0A3AFF7-D291-4361-872D-818D9BAC174F}" dt="2025-01-27T20:43:39.237" v="1290" actId="478"/>
          <ac:spMkLst>
            <pc:docMk/>
            <pc:sldMk cId="3036531033" sldId="281"/>
            <ac:spMk id="19" creationId="{E8F67E16-C69A-E8EA-2E8D-B5ADB93B4956}"/>
          </ac:spMkLst>
        </pc:spChg>
        <pc:spChg chg="del">
          <ac:chgData name="Conroy, Kimberly J." userId="5d0bfce3-9247-4042-8ca7-1ac28a70a8ee" providerId="ADAL" clId="{E0A3AFF7-D291-4361-872D-818D9BAC174F}" dt="2025-01-27T20:43:42.384" v="1291" actId="478"/>
          <ac:spMkLst>
            <pc:docMk/>
            <pc:sldMk cId="3036531033" sldId="281"/>
            <ac:spMk id="20" creationId="{A0CCDE33-C173-B45F-246F-9B5985BB47E5}"/>
          </ac:spMkLst>
        </pc:spChg>
        <pc:spChg chg="del">
          <ac:chgData name="Conroy, Kimberly J." userId="5d0bfce3-9247-4042-8ca7-1ac28a70a8ee" providerId="ADAL" clId="{E0A3AFF7-D291-4361-872D-818D9BAC174F}" dt="2025-01-27T20:43:48.490" v="1293" actId="478"/>
          <ac:spMkLst>
            <pc:docMk/>
            <pc:sldMk cId="3036531033" sldId="281"/>
            <ac:spMk id="21" creationId="{CC66CF66-2D9C-BBBD-FB4C-0A97E4A00B31}"/>
          </ac:spMkLst>
        </pc:spChg>
        <pc:spChg chg="add">
          <ac:chgData name="Conroy, Kimberly J." userId="5d0bfce3-9247-4042-8ca7-1ac28a70a8ee" providerId="ADAL" clId="{E0A3AFF7-D291-4361-872D-818D9BAC174F}" dt="2025-01-28T14:35:05.116" v="1434" actId="26606"/>
          <ac:spMkLst>
            <pc:docMk/>
            <pc:sldMk cId="3036531033" sldId="281"/>
            <ac:spMk id="23" creationId="{1199E1B1-A8C0-4FE8-A5A8-1CB41D69F857}"/>
          </ac:spMkLst>
        </pc:spChg>
        <pc:spChg chg="add">
          <ac:chgData name="Conroy, Kimberly J." userId="5d0bfce3-9247-4042-8ca7-1ac28a70a8ee" providerId="ADAL" clId="{E0A3AFF7-D291-4361-872D-818D9BAC174F}" dt="2025-01-28T14:35:05.116" v="1434" actId="26606"/>
          <ac:spMkLst>
            <pc:docMk/>
            <pc:sldMk cId="3036531033" sldId="281"/>
            <ac:spMk id="25" creationId="{84A8DE83-DE75-4B41-9DB4-A7EC0B0DEC0B}"/>
          </ac:spMkLst>
        </pc:spChg>
        <pc:spChg chg="add">
          <ac:chgData name="Conroy, Kimberly J." userId="5d0bfce3-9247-4042-8ca7-1ac28a70a8ee" providerId="ADAL" clId="{E0A3AFF7-D291-4361-872D-818D9BAC174F}" dt="2025-01-28T14:35:05.116" v="1434" actId="26606"/>
          <ac:spMkLst>
            <pc:docMk/>
            <pc:sldMk cId="3036531033" sldId="281"/>
            <ac:spMk id="27" creationId="{A7009A0A-BEF5-4EAC-AF15-E4F9F002E239}"/>
          </ac:spMkLst>
        </pc:spChg>
        <pc:picChg chg="add mod">
          <ac:chgData name="Conroy, Kimberly J." userId="5d0bfce3-9247-4042-8ca7-1ac28a70a8ee" providerId="ADAL" clId="{E0A3AFF7-D291-4361-872D-818D9BAC174F}" dt="2025-01-28T14:53:52.599" v="1575" actId="1076"/>
          <ac:picMkLst>
            <pc:docMk/>
            <pc:sldMk cId="3036531033" sldId="281"/>
            <ac:picMk id="3" creationId="{2B48BCE6-BCFD-A2D2-7EFC-AD3F89267657}"/>
          </ac:picMkLst>
        </pc:picChg>
        <pc:picChg chg="del">
          <ac:chgData name="Conroy, Kimberly J." userId="5d0bfce3-9247-4042-8ca7-1ac28a70a8ee" providerId="ADAL" clId="{E0A3AFF7-D291-4361-872D-818D9BAC174F}" dt="2025-01-27T20:43:36.107" v="1289" actId="478"/>
          <ac:picMkLst>
            <pc:docMk/>
            <pc:sldMk cId="3036531033" sldId="281"/>
            <ac:picMk id="4" creationId="{6F3D9C74-F4C3-3EB5-6E40-13A4A09FB55F}"/>
          </ac:picMkLst>
        </pc:picChg>
        <pc:picChg chg="del">
          <ac:chgData name="Conroy, Kimberly J." userId="5d0bfce3-9247-4042-8ca7-1ac28a70a8ee" providerId="ADAL" clId="{E0A3AFF7-D291-4361-872D-818D9BAC174F}" dt="2025-01-27T20:43:44.741" v="1292" actId="478"/>
          <ac:picMkLst>
            <pc:docMk/>
            <pc:sldMk cId="3036531033" sldId="281"/>
            <ac:picMk id="13" creationId="{A229C0F8-711D-95FB-ABEF-7125E077DCE1}"/>
          </ac:picMkLst>
        </pc:picChg>
      </pc:sldChg>
      <pc:sldChg chg="addSp delSp modSp add mod modAnim">
        <pc:chgData name="Conroy, Kimberly J." userId="5d0bfce3-9247-4042-8ca7-1ac28a70a8ee" providerId="ADAL" clId="{E0A3AFF7-D291-4361-872D-818D9BAC174F}" dt="2025-01-28T15:15:37.251" v="2010"/>
        <pc:sldMkLst>
          <pc:docMk/>
          <pc:sldMk cId="2948654953" sldId="282"/>
        </pc:sldMkLst>
        <pc:spChg chg="mod">
          <ac:chgData name="Conroy, Kimberly J." userId="5d0bfce3-9247-4042-8ca7-1ac28a70a8ee" providerId="ADAL" clId="{E0A3AFF7-D291-4361-872D-818D9BAC174F}" dt="2025-01-28T14:56:48.554" v="1652" actId="20577"/>
          <ac:spMkLst>
            <pc:docMk/>
            <pc:sldMk cId="2948654953" sldId="282"/>
            <ac:spMk id="7" creationId="{FAB199D0-2B4F-0AC6-70D5-F7218C2D915E}"/>
          </ac:spMkLst>
        </pc:spChg>
        <pc:spChg chg="mod">
          <ac:chgData name="Conroy, Kimberly J." userId="5d0bfce3-9247-4042-8ca7-1ac28a70a8ee" providerId="ADAL" clId="{E0A3AFF7-D291-4361-872D-818D9BAC174F}" dt="2025-01-28T15:00:53.344" v="1957" actId="1036"/>
          <ac:spMkLst>
            <pc:docMk/>
            <pc:sldMk cId="2948654953" sldId="282"/>
            <ac:spMk id="8" creationId="{A05E0BAF-1409-8021-8D8E-5C098D1384D7}"/>
          </ac:spMkLst>
        </pc:spChg>
        <pc:spChg chg="add mod">
          <ac:chgData name="Conroy, Kimberly J." userId="5d0bfce3-9247-4042-8ca7-1ac28a70a8ee" providerId="ADAL" clId="{E0A3AFF7-D291-4361-872D-818D9BAC174F}" dt="2025-01-28T15:12:31.073" v="1959" actId="1076"/>
          <ac:spMkLst>
            <pc:docMk/>
            <pc:sldMk cId="2948654953" sldId="282"/>
            <ac:spMk id="10" creationId="{EE2ACF44-C4FE-0828-946F-9C5B55B80048}"/>
          </ac:spMkLst>
        </pc:spChg>
        <pc:spChg chg="add mod">
          <ac:chgData name="Conroy, Kimberly J." userId="5d0bfce3-9247-4042-8ca7-1ac28a70a8ee" providerId="ADAL" clId="{E0A3AFF7-D291-4361-872D-818D9BAC174F}" dt="2025-01-28T15:13:05" v="1993" actId="207"/>
          <ac:spMkLst>
            <pc:docMk/>
            <pc:sldMk cId="2948654953" sldId="282"/>
            <ac:spMk id="11" creationId="{BB9539E1-7A15-CB81-D171-D5420B06DA78}"/>
          </ac:spMkLst>
        </pc:spChg>
        <pc:spChg chg="add mod">
          <ac:chgData name="Conroy, Kimberly J." userId="5d0bfce3-9247-4042-8ca7-1ac28a70a8ee" providerId="ADAL" clId="{E0A3AFF7-D291-4361-872D-818D9BAC174F}" dt="2025-01-28T15:13:43.259" v="1999" actId="692"/>
          <ac:spMkLst>
            <pc:docMk/>
            <pc:sldMk cId="2948654953" sldId="282"/>
            <ac:spMk id="12" creationId="{90025B9C-B006-1D59-AD50-E55EA56DCABB}"/>
          </ac:spMkLst>
        </pc:spChg>
        <pc:picChg chg="del">
          <ac:chgData name="Conroy, Kimberly J." userId="5d0bfce3-9247-4042-8ca7-1ac28a70a8ee" providerId="ADAL" clId="{E0A3AFF7-D291-4361-872D-818D9BAC174F}" dt="2025-01-28T14:54:00.382" v="1577" actId="478"/>
          <ac:picMkLst>
            <pc:docMk/>
            <pc:sldMk cId="2948654953" sldId="282"/>
            <ac:picMk id="3" creationId="{2B48BCE6-BCFD-A2D2-7EFC-AD3F89267657}"/>
          </ac:picMkLst>
        </pc:picChg>
        <pc:picChg chg="add mod">
          <ac:chgData name="Conroy, Kimberly J." userId="5d0bfce3-9247-4042-8ca7-1ac28a70a8ee" providerId="ADAL" clId="{E0A3AFF7-D291-4361-872D-818D9BAC174F}" dt="2025-01-28T14:56:14.204" v="1586" actId="14100"/>
          <ac:picMkLst>
            <pc:docMk/>
            <pc:sldMk cId="2948654953" sldId="282"/>
            <ac:picMk id="4" creationId="{2751A8CC-5FBC-5451-19E6-F400129C1EF9}"/>
          </ac:picMkLst>
        </pc:picChg>
        <pc:picChg chg="add mod">
          <ac:chgData name="Conroy, Kimberly J." userId="5d0bfce3-9247-4042-8ca7-1ac28a70a8ee" providerId="ADAL" clId="{E0A3AFF7-D291-4361-872D-818D9BAC174F}" dt="2025-01-28T14:56:18.664" v="1587" actId="1076"/>
          <ac:picMkLst>
            <pc:docMk/>
            <pc:sldMk cId="2948654953" sldId="282"/>
            <ac:picMk id="9" creationId="{929494D6-CD03-D190-689B-B81F7852BDB9}"/>
          </ac:picMkLst>
        </pc:picChg>
      </pc:sldChg>
      <pc:sldChg chg="addSp delSp modSp add mod delAnim modAnim">
        <pc:chgData name="Conroy, Kimberly J." userId="5d0bfce3-9247-4042-8ca7-1ac28a70a8ee" providerId="ADAL" clId="{E0A3AFF7-D291-4361-872D-818D9BAC174F}" dt="2025-01-28T15:36:20.366" v="2530"/>
        <pc:sldMkLst>
          <pc:docMk/>
          <pc:sldMk cId="447132869" sldId="283"/>
        </pc:sldMkLst>
        <pc:spChg chg="add mod">
          <ac:chgData name="Conroy, Kimberly J." userId="5d0bfce3-9247-4042-8ca7-1ac28a70a8ee" providerId="ADAL" clId="{E0A3AFF7-D291-4361-872D-818D9BAC174F}" dt="2025-01-28T15:32:19.804" v="2452" actId="1035"/>
          <ac:spMkLst>
            <pc:docMk/>
            <pc:sldMk cId="447132869" sldId="283"/>
            <ac:spMk id="5" creationId="{9CADEB63-4270-8259-4BA3-7B6564C0E6E7}"/>
          </ac:spMkLst>
        </pc:spChg>
        <pc:spChg chg="mod">
          <ac:chgData name="Conroy, Kimberly J." userId="5d0bfce3-9247-4042-8ca7-1ac28a70a8ee" providerId="ADAL" clId="{E0A3AFF7-D291-4361-872D-818D9BAC174F}" dt="2025-01-28T15:27:21.237" v="2082" actId="26606"/>
          <ac:spMkLst>
            <pc:docMk/>
            <pc:sldMk cId="447132869" sldId="283"/>
            <ac:spMk id="6" creationId="{60EF276B-392D-10E8-A6C1-5DB1AB034EB9}"/>
          </ac:spMkLst>
        </pc:spChg>
        <pc:spChg chg="del mod">
          <ac:chgData name="Conroy, Kimberly J." userId="5d0bfce3-9247-4042-8ca7-1ac28a70a8ee" providerId="ADAL" clId="{E0A3AFF7-D291-4361-872D-818D9BAC174F}" dt="2025-01-28T15:27:42.341" v="2085" actId="478"/>
          <ac:spMkLst>
            <pc:docMk/>
            <pc:sldMk cId="447132869" sldId="283"/>
            <ac:spMk id="7" creationId="{FAB199D0-2B4F-0AC6-70D5-F7218C2D915E}"/>
          </ac:spMkLst>
        </pc:spChg>
        <pc:spChg chg="del">
          <ac:chgData name="Conroy, Kimberly J." userId="5d0bfce3-9247-4042-8ca7-1ac28a70a8ee" providerId="ADAL" clId="{E0A3AFF7-D291-4361-872D-818D9BAC174F}" dt="2025-01-28T15:27:16.693" v="2081" actId="478"/>
          <ac:spMkLst>
            <pc:docMk/>
            <pc:sldMk cId="447132869" sldId="283"/>
            <ac:spMk id="8" creationId="{A05E0BAF-1409-8021-8D8E-5C098D1384D7}"/>
          </ac:spMkLst>
        </pc:spChg>
        <pc:spChg chg="del">
          <ac:chgData name="Conroy, Kimberly J." userId="5d0bfce3-9247-4042-8ca7-1ac28a70a8ee" providerId="ADAL" clId="{E0A3AFF7-D291-4361-872D-818D9BAC174F}" dt="2025-01-28T15:27:12.202" v="2080" actId="478"/>
          <ac:spMkLst>
            <pc:docMk/>
            <pc:sldMk cId="447132869" sldId="283"/>
            <ac:spMk id="10" creationId="{EE2ACF44-C4FE-0828-946F-9C5B55B80048}"/>
          </ac:spMkLst>
        </pc:spChg>
        <pc:spChg chg="del">
          <ac:chgData name="Conroy, Kimberly J." userId="5d0bfce3-9247-4042-8ca7-1ac28a70a8ee" providerId="ADAL" clId="{E0A3AFF7-D291-4361-872D-818D9BAC174F}" dt="2025-01-28T15:26:47.655" v="2076" actId="478"/>
          <ac:spMkLst>
            <pc:docMk/>
            <pc:sldMk cId="447132869" sldId="283"/>
            <ac:spMk id="11" creationId="{BB9539E1-7A15-CB81-D171-D5420B06DA78}"/>
          </ac:spMkLst>
        </pc:spChg>
        <pc:spChg chg="del">
          <ac:chgData name="Conroy, Kimberly J." userId="5d0bfce3-9247-4042-8ca7-1ac28a70a8ee" providerId="ADAL" clId="{E0A3AFF7-D291-4361-872D-818D9BAC174F}" dt="2025-01-28T15:26:43.252" v="2074" actId="478"/>
          <ac:spMkLst>
            <pc:docMk/>
            <pc:sldMk cId="447132869" sldId="283"/>
            <ac:spMk id="12" creationId="{90025B9C-B006-1D59-AD50-E55EA56DCABB}"/>
          </ac:spMkLst>
        </pc:spChg>
        <pc:spChg chg="add mod">
          <ac:chgData name="Conroy, Kimberly J." userId="5d0bfce3-9247-4042-8ca7-1ac28a70a8ee" providerId="ADAL" clId="{E0A3AFF7-D291-4361-872D-818D9BAC174F}" dt="2025-01-28T15:32:13.060" v="2429" actId="1035"/>
          <ac:spMkLst>
            <pc:docMk/>
            <pc:sldMk cId="447132869" sldId="283"/>
            <ac:spMk id="13" creationId="{5C273E04-F75A-5C5A-E673-75A857BF67F9}"/>
          </ac:spMkLst>
        </pc:spChg>
        <pc:spChg chg="add mod">
          <ac:chgData name="Conroy, Kimberly J." userId="5d0bfce3-9247-4042-8ca7-1ac28a70a8ee" providerId="ADAL" clId="{E0A3AFF7-D291-4361-872D-818D9BAC174F}" dt="2025-01-28T15:32:30.073" v="2485" actId="1035"/>
          <ac:spMkLst>
            <pc:docMk/>
            <pc:sldMk cId="447132869" sldId="283"/>
            <ac:spMk id="14" creationId="{03B107FA-40DD-93E9-3F69-2669A28A9E98}"/>
          </ac:spMkLst>
        </pc:spChg>
        <pc:spChg chg="add mod">
          <ac:chgData name="Conroy, Kimberly J." userId="5d0bfce3-9247-4042-8ca7-1ac28a70a8ee" providerId="ADAL" clId="{E0A3AFF7-D291-4361-872D-818D9BAC174F}" dt="2025-01-28T15:32:39.022" v="2503" actId="1038"/>
          <ac:spMkLst>
            <pc:docMk/>
            <pc:sldMk cId="447132869" sldId="283"/>
            <ac:spMk id="15" creationId="{5C2E516B-2346-7EA8-D822-56DB0D3BB1F5}"/>
          </ac:spMkLst>
        </pc:spChg>
        <pc:spChg chg="add mod">
          <ac:chgData name="Conroy, Kimberly J." userId="5d0bfce3-9247-4042-8ca7-1ac28a70a8ee" providerId="ADAL" clId="{E0A3AFF7-D291-4361-872D-818D9BAC174F}" dt="2025-01-28T15:33:57.478" v="2511" actId="14100"/>
          <ac:spMkLst>
            <pc:docMk/>
            <pc:sldMk cId="447132869" sldId="283"/>
            <ac:spMk id="16" creationId="{98BAFC3F-F099-6318-C110-6E974903E9CE}"/>
          </ac:spMkLst>
        </pc:spChg>
        <pc:spChg chg="add mod">
          <ac:chgData name="Conroy, Kimberly J." userId="5d0bfce3-9247-4042-8ca7-1ac28a70a8ee" providerId="ADAL" clId="{E0A3AFF7-D291-4361-872D-818D9BAC174F}" dt="2025-01-28T15:34:29.597" v="2513" actId="207"/>
          <ac:spMkLst>
            <pc:docMk/>
            <pc:sldMk cId="447132869" sldId="283"/>
            <ac:spMk id="17" creationId="{5C4C2850-14CB-2EE0-B148-89B2BB2DF3F0}"/>
          </ac:spMkLst>
        </pc:spChg>
        <pc:spChg chg="del">
          <ac:chgData name="Conroy, Kimberly J." userId="5d0bfce3-9247-4042-8ca7-1ac28a70a8ee" providerId="ADAL" clId="{E0A3AFF7-D291-4361-872D-818D9BAC174F}" dt="2025-01-28T15:27:21.237" v="2082" actId="26606"/>
          <ac:spMkLst>
            <pc:docMk/>
            <pc:sldMk cId="447132869" sldId="283"/>
            <ac:spMk id="18" creationId="{A8384FB5-9ADC-4DDC-881B-597D56F5B15D}"/>
          </ac:spMkLst>
        </pc:spChg>
        <pc:spChg chg="add mod">
          <ac:chgData name="Conroy, Kimberly J." userId="5d0bfce3-9247-4042-8ca7-1ac28a70a8ee" providerId="ADAL" clId="{E0A3AFF7-D291-4361-872D-818D9BAC174F}" dt="2025-01-28T15:35:16.567" v="2520" actId="14100"/>
          <ac:spMkLst>
            <pc:docMk/>
            <pc:sldMk cId="447132869" sldId="283"/>
            <ac:spMk id="19" creationId="{76CEC1D9-604D-668F-BF80-171D3EE648C6}"/>
          </ac:spMkLst>
        </pc:spChg>
        <pc:spChg chg="del">
          <ac:chgData name="Conroy, Kimberly J." userId="5d0bfce3-9247-4042-8ca7-1ac28a70a8ee" providerId="ADAL" clId="{E0A3AFF7-D291-4361-872D-818D9BAC174F}" dt="2025-01-28T15:27:21.237" v="2082" actId="26606"/>
          <ac:spMkLst>
            <pc:docMk/>
            <pc:sldMk cId="447132869" sldId="283"/>
            <ac:spMk id="23" creationId="{1199E1B1-A8C0-4FE8-A5A8-1CB41D69F857}"/>
          </ac:spMkLst>
        </pc:spChg>
        <pc:spChg chg="del">
          <ac:chgData name="Conroy, Kimberly J." userId="5d0bfce3-9247-4042-8ca7-1ac28a70a8ee" providerId="ADAL" clId="{E0A3AFF7-D291-4361-872D-818D9BAC174F}" dt="2025-01-28T15:27:21.237" v="2082" actId="26606"/>
          <ac:spMkLst>
            <pc:docMk/>
            <pc:sldMk cId="447132869" sldId="283"/>
            <ac:spMk id="25" creationId="{84A8DE83-DE75-4B41-9DB4-A7EC0B0DEC0B}"/>
          </ac:spMkLst>
        </pc:spChg>
        <pc:spChg chg="del">
          <ac:chgData name="Conroy, Kimberly J." userId="5d0bfce3-9247-4042-8ca7-1ac28a70a8ee" providerId="ADAL" clId="{E0A3AFF7-D291-4361-872D-818D9BAC174F}" dt="2025-01-28T15:27:21.237" v="2082" actId="26606"/>
          <ac:spMkLst>
            <pc:docMk/>
            <pc:sldMk cId="447132869" sldId="283"/>
            <ac:spMk id="27" creationId="{A7009A0A-BEF5-4EAC-AF15-E4F9F002E239}"/>
          </ac:spMkLst>
        </pc:spChg>
        <pc:spChg chg="add">
          <ac:chgData name="Conroy, Kimberly J." userId="5d0bfce3-9247-4042-8ca7-1ac28a70a8ee" providerId="ADAL" clId="{E0A3AFF7-D291-4361-872D-818D9BAC174F}" dt="2025-01-28T15:27:21.237" v="2082" actId="26606"/>
          <ac:spMkLst>
            <pc:docMk/>
            <pc:sldMk cId="447132869" sldId="283"/>
            <ac:spMk id="32" creationId="{A8384FB5-9ADC-4DDC-881B-597D56F5B15D}"/>
          </ac:spMkLst>
        </pc:spChg>
        <pc:spChg chg="add">
          <ac:chgData name="Conroy, Kimberly J." userId="5d0bfce3-9247-4042-8ca7-1ac28a70a8ee" providerId="ADAL" clId="{E0A3AFF7-D291-4361-872D-818D9BAC174F}" dt="2025-01-28T15:27:21.237" v="2082" actId="26606"/>
          <ac:spMkLst>
            <pc:docMk/>
            <pc:sldMk cId="447132869" sldId="283"/>
            <ac:spMk id="34" creationId="{91E5A9A7-95C6-4F4F-B00E-C82E07FE62EF}"/>
          </ac:spMkLst>
        </pc:spChg>
        <pc:spChg chg="add">
          <ac:chgData name="Conroy, Kimberly J." userId="5d0bfce3-9247-4042-8ca7-1ac28a70a8ee" providerId="ADAL" clId="{E0A3AFF7-D291-4361-872D-818D9BAC174F}" dt="2025-01-28T15:27:21.237" v="2082" actId="26606"/>
          <ac:spMkLst>
            <pc:docMk/>
            <pc:sldMk cId="447132869" sldId="283"/>
            <ac:spMk id="36" creationId="{D07DD2DE-F619-49DD-B5E7-03A290FF4ED1}"/>
          </ac:spMkLst>
        </pc:spChg>
        <pc:spChg chg="add">
          <ac:chgData name="Conroy, Kimberly J." userId="5d0bfce3-9247-4042-8ca7-1ac28a70a8ee" providerId="ADAL" clId="{E0A3AFF7-D291-4361-872D-818D9BAC174F}" dt="2025-01-28T15:27:21.237" v="2082" actId="26606"/>
          <ac:spMkLst>
            <pc:docMk/>
            <pc:sldMk cId="447132869" sldId="283"/>
            <ac:spMk id="38" creationId="{85149191-5F60-4A28-AAFF-039F96B0F3EC}"/>
          </ac:spMkLst>
        </pc:spChg>
        <pc:spChg chg="add">
          <ac:chgData name="Conroy, Kimberly J." userId="5d0bfce3-9247-4042-8ca7-1ac28a70a8ee" providerId="ADAL" clId="{E0A3AFF7-D291-4361-872D-818D9BAC174F}" dt="2025-01-28T15:27:21.237" v="2082" actId="26606"/>
          <ac:spMkLst>
            <pc:docMk/>
            <pc:sldMk cId="447132869" sldId="283"/>
            <ac:spMk id="40" creationId="{F8260ED5-17F7-4158-B241-D51DD4CF1B7E}"/>
          </ac:spMkLst>
        </pc:spChg>
        <pc:picChg chg="add mod">
          <ac:chgData name="Conroy, Kimberly J." userId="5d0bfce3-9247-4042-8ca7-1ac28a70a8ee" providerId="ADAL" clId="{E0A3AFF7-D291-4361-872D-818D9BAC174F}" dt="2025-01-28T15:27:27.652" v="2083" actId="1076"/>
          <ac:picMkLst>
            <pc:docMk/>
            <pc:sldMk cId="447132869" sldId="283"/>
            <ac:picMk id="3" creationId="{513DA323-E821-138D-2968-5A886E15129C}"/>
          </ac:picMkLst>
        </pc:picChg>
        <pc:picChg chg="del">
          <ac:chgData name="Conroy, Kimberly J." userId="5d0bfce3-9247-4042-8ca7-1ac28a70a8ee" providerId="ADAL" clId="{E0A3AFF7-D291-4361-872D-818D9BAC174F}" dt="2025-01-28T15:26:40.240" v="2073" actId="478"/>
          <ac:picMkLst>
            <pc:docMk/>
            <pc:sldMk cId="447132869" sldId="283"/>
            <ac:picMk id="4" creationId="{2751A8CC-5FBC-5451-19E6-F400129C1EF9}"/>
          </ac:picMkLst>
        </pc:picChg>
        <pc:picChg chg="del">
          <ac:chgData name="Conroy, Kimberly J." userId="5d0bfce3-9247-4042-8ca7-1ac28a70a8ee" providerId="ADAL" clId="{E0A3AFF7-D291-4361-872D-818D9BAC174F}" dt="2025-01-28T15:26:45.144" v="2075" actId="478"/>
          <ac:picMkLst>
            <pc:docMk/>
            <pc:sldMk cId="447132869" sldId="283"/>
            <ac:picMk id="9" creationId="{929494D6-CD03-D190-689B-B81F7852BDB9}"/>
          </ac:picMkLst>
        </pc:picChg>
      </pc:sldChg>
      <pc:sldChg chg="addSp delSp modSp add mod delAnim">
        <pc:chgData name="Conroy, Kimberly J." userId="5d0bfce3-9247-4042-8ca7-1ac28a70a8ee" providerId="ADAL" clId="{E0A3AFF7-D291-4361-872D-818D9BAC174F}" dt="2025-01-28T15:44:26.878" v="2631" actId="20577"/>
        <pc:sldMkLst>
          <pc:docMk/>
          <pc:sldMk cId="3740313900" sldId="284"/>
        </pc:sldMkLst>
        <pc:spChg chg="del">
          <ac:chgData name="Conroy, Kimberly J." userId="5d0bfce3-9247-4042-8ca7-1ac28a70a8ee" providerId="ADAL" clId="{E0A3AFF7-D291-4361-872D-818D9BAC174F}" dt="2025-01-28T15:44:10.920" v="2599" actId="478"/>
          <ac:spMkLst>
            <pc:docMk/>
            <pc:sldMk cId="3740313900" sldId="284"/>
            <ac:spMk id="5" creationId="{9CADEB63-4270-8259-4BA3-7B6564C0E6E7}"/>
          </ac:spMkLst>
        </pc:spChg>
        <pc:spChg chg="mod">
          <ac:chgData name="Conroy, Kimberly J." userId="5d0bfce3-9247-4042-8ca7-1ac28a70a8ee" providerId="ADAL" clId="{E0A3AFF7-D291-4361-872D-818D9BAC174F}" dt="2025-01-28T15:44:07.007" v="2598" actId="20577"/>
          <ac:spMkLst>
            <pc:docMk/>
            <pc:sldMk cId="3740313900" sldId="284"/>
            <ac:spMk id="13" creationId="{5C273E04-F75A-5C5A-E673-75A857BF67F9}"/>
          </ac:spMkLst>
        </pc:spChg>
        <pc:spChg chg="del">
          <ac:chgData name="Conroy, Kimberly J." userId="5d0bfce3-9247-4042-8ca7-1ac28a70a8ee" providerId="ADAL" clId="{E0A3AFF7-D291-4361-872D-818D9BAC174F}" dt="2025-01-28T15:44:14.724" v="2600" actId="478"/>
          <ac:spMkLst>
            <pc:docMk/>
            <pc:sldMk cId="3740313900" sldId="284"/>
            <ac:spMk id="14" creationId="{03B107FA-40DD-93E9-3F69-2669A28A9E98}"/>
          </ac:spMkLst>
        </pc:spChg>
        <pc:spChg chg="mod">
          <ac:chgData name="Conroy, Kimberly J." userId="5d0bfce3-9247-4042-8ca7-1ac28a70a8ee" providerId="ADAL" clId="{E0A3AFF7-D291-4361-872D-818D9BAC174F}" dt="2025-01-28T15:44:26.878" v="2631" actId="20577"/>
          <ac:spMkLst>
            <pc:docMk/>
            <pc:sldMk cId="3740313900" sldId="284"/>
            <ac:spMk id="15" creationId="{5C2E516B-2346-7EA8-D822-56DB0D3BB1F5}"/>
          </ac:spMkLst>
        </pc:spChg>
        <pc:spChg chg="del">
          <ac:chgData name="Conroy, Kimberly J." userId="5d0bfce3-9247-4042-8ca7-1ac28a70a8ee" providerId="ADAL" clId="{E0A3AFF7-D291-4361-872D-818D9BAC174F}" dt="2025-01-28T15:43:33.278" v="2534" actId="478"/>
          <ac:spMkLst>
            <pc:docMk/>
            <pc:sldMk cId="3740313900" sldId="284"/>
            <ac:spMk id="16" creationId="{98BAFC3F-F099-6318-C110-6E974903E9CE}"/>
          </ac:spMkLst>
        </pc:spChg>
        <pc:spChg chg="del">
          <ac:chgData name="Conroy, Kimberly J." userId="5d0bfce3-9247-4042-8ca7-1ac28a70a8ee" providerId="ADAL" clId="{E0A3AFF7-D291-4361-872D-818D9BAC174F}" dt="2025-01-28T15:43:27.690" v="2533" actId="478"/>
          <ac:spMkLst>
            <pc:docMk/>
            <pc:sldMk cId="3740313900" sldId="284"/>
            <ac:spMk id="17" creationId="{5C4C2850-14CB-2EE0-B148-89B2BB2DF3F0}"/>
          </ac:spMkLst>
        </pc:spChg>
        <pc:spChg chg="del">
          <ac:chgData name="Conroy, Kimberly J." userId="5d0bfce3-9247-4042-8ca7-1ac28a70a8ee" providerId="ADAL" clId="{E0A3AFF7-D291-4361-872D-818D9BAC174F}" dt="2025-01-28T15:43:36.297" v="2535" actId="478"/>
          <ac:spMkLst>
            <pc:docMk/>
            <pc:sldMk cId="3740313900" sldId="284"/>
            <ac:spMk id="19" creationId="{76CEC1D9-604D-668F-BF80-171D3EE648C6}"/>
          </ac:spMkLst>
        </pc:spChg>
        <pc:picChg chg="del">
          <ac:chgData name="Conroy, Kimberly J." userId="5d0bfce3-9247-4042-8ca7-1ac28a70a8ee" providerId="ADAL" clId="{E0A3AFF7-D291-4361-872D-818D9BAC174F}" dt="2025-01-28T15:43:23.617" v="2532" actId="478"/>
          <ac:picMkLst>
            <pc:docMk/>
            <pc:sldMk cId="3740313900" sldId="284"/>
            <ac:picMk id="3" creationId="{513DA323-E821-138D-2968-5A886E15129C}"/>
          </ac:picMkLst>
        </pc:picChg>
        <pc:picChg chg="add mod">
          <ac:chgData name="Conroy, Kimberly J." userId="5d0bfce3-9247-4042-8ca7-1ac28a70a8ee" providerId="ADAL" clId="{E0A3AFF7-D291-4361-872D-818D9BAC174F}" dt="2025-01-28T15:43:46.349" v="2539" actId="14100"/>
          <ac:picMkLst>
            <pc:docMk/>
            <pc:sldMk cId="3740313900" sldId="284"/>
            <ac:picMk id="4" creationId="{BC8C809F-8FC0-239A-DEB4-CF121D95D6F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412DE-D5FF-482E-AE75-65240F499FDB}"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E04C7-F63B-43D2-8F38-C8E769B716AC}" type="slidenum">
              <a:rPr lang="en-US" smtClean="0"/>
              <a:t>‹#›</a:t>
            </a:fld>
            <a:endParaRPr lang="en-US"/>
          </a:p>
        </p:txBody>
      </p:sp>
    </p:spTree>
    <p:extLst>
      <p:ext uri="{BB962C8B-B14F-4D97-AF65-F5344CB8AC3E}">
        <p14:creationId xmlns:p14="http://schemas.microsoft.com/office/powerpoint/2010/main" val="154314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Franklin County Ohio Clerk of Courts’ Introduction to Criminal e-Filing. This e-filing system will allow cases and documents to be electronically filed for cases in the Common Pleas courts. During this tutorial, you will learn how to file a Request for a Bond hearing.</a:t>
            </a:r>
          </a:p>
        </p:txBody>
      </p:sp>
      <p:sp>
        <p:nvSpPr>
          <p:cNvPr id="4" name="Slide Number Placeholder 3"/>
          <p:cNvSpPr>
            <a:spLocks noGrp="1"/>
          </p:cNvSpPr>
          <p:nvPr>
            <p:ph type="sldNum" sz="quarter" idx="5"/>
          </p:nvPr>
        </p:nvSpPr>
        <p:spPr/>
        <p:txBody>
          <a:bodyPr/>
          <a:lstStyle/>
          <a:p>
            <a:fld id="{F5AE04C7-F63B-43D2-8F38-C8E769B716AC}" type="slidenum">
              <a:rPr lang="en-US" smtClean="0"/>
              <a:t>1</a:t>
            </a:fld>
            <a:endParaRPr lang="en-US"/>
          </a:p>
        </p:txBody>
      </p:sp>
    </p:spTree>
    <p:extLst>
      <p:ext uri="{BB962C8B-B14F-4D97-AF65-F5344CB8AC3E}">
        <p14:creationId xmlns:p14="http://schemas.microsoft.com/office/powerpoint/2010/main" val="339955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2 click the Search cases button, enter part of the case title or the complete case number, then click the search button</a:t>
            </a:r>
          </a:p>
        </p:txBody>
      </p:sp>
      <p:sp>
        <p:nvSpPr>
          <p:cNvPr id="4" name="Slide Number Placeholder 3"/>
          <p:cNvSpPr>
            <a:spLocks noGrp="1"/>
          </p:cNvSpPr>
          <p:nvPr>
            <p:ph type="sldNum" sz="quarter" idx="5"/>
          </p:nvPr>
        </p:nvSpPr>
        <p:spPr/>
        <p:txBody>
          <a:bodyPr/>
          <a:lstStyle/>
          <a:p>
            <a:fld id="{F5AE04C7-F63B-43D2-8F38-C8E769B716AC}" type="slidenum">
              <a:rPr lang="en-US" smtClean="0"/>
              <a:t>10</a:t>
            </a:fld>
            <a:endParaRPr lang="en-US"/>
          </a:p>
        </p:txBody>
      </p:sp>
    </p:spTree>
    <p:extLst>
      <p:ext uri="{BB962C8B-B14F-4D97-AF65-F5344CB8AC3E}">
        <p14:creationId xmlns:p14="http://schemas.microsoft.com/office/powerpoint/2010/main" val="2824939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case is selected the filing page will appear. Confirm the Case Number and Case Title are correct. Choose a document category to filter down the number of document case type choices. Choose document type from the drop down menu. Note Document Type is a required field.</a:t>
            </a:r>
          </a:p>
        </p:txBody>
      </p:sp>
      <p:sp>
        <p:nvSpPr>
          <p:cNvPr id="4" name="Slide Number Placeholder 3"/>
          <p:cNvSpPr>
            <a:spLocks noGrp="1"/>
          </p:cNvSpPr>
          <p:nvPr>
            <p:ph type="sldNum" sz="quarter" idx="5"/>
          </p:nvPr>
        </p:nvSpPr>
        <p:spPr/>
        <p:txBody>
          <a:bodyPr/>
          <a:lstStyle/>
          <a:p>
            <a:fld id="{F5AE04C7-F63B-43D2-8F38-C8E769B716AC}" type="slidenum">
              <a:rPr lang="en-US" smtClean="0"/>
              <a:t>11</a:t>
            </a:fld>
            <a:endParaRPr lang="en-US"/>
          </a:p>
        </p:txBody>
      </p:sp>
    </p:spTree>
    <p:extLst>
      <p:ext uri="{BB962C8B-B14F-4D97-AF65-F5344CB8AC3E}">
        <p14:creationId xmlns:p14="http://schemas.microsoft.com/office/powerpoint/2010/main" val="1278478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selecting the corresponding document for the filing, take note of the format required for the document. The format for the document depends on the type of filing. In this example, a PDF is required. Choose the document by clicking the choose file button to select and upload the document. After choosing upload, click the add button to add the document to the filing.</a:t>
            </a:r>
          </a:p>
        </p:txBody>
      </p:sp>
      <p:sp>
        <p:nvSpPr>
          <p:cNvPr id="4" name="Slide Number Placeholder 3"/>
          <p:cNvSpPr>
            <a:spLocks noGrp="1"/>
          </p:cNvSpPr>
          <p:nvPr>
            <p:ph type="sldNum" sz="quarter" idx="5"/>
          </p:nvPr>
        </p:nvSpPr>
        <p:spPr/>
        <p:txBody>
          <a:bodyPr/>
          <a:lstStyle/>
          <a:p>
            <a:fld id="{F5AE04C7-F63B-43D2-8F38-C8E769B716AC}" type="slidenum">
              <a:rPr lang="en-US" smtClean="0"/>
              <a:t>12</a:t>
            </a:fld>
            <a:endParaRPr lang="en-US"/>
          </a:p>
        </p:txBody>
      </p:sp>
    </p:spTree>
    <p:extLst>
      <p:ext uri="{BB962C8B-B14F-4D97-AF65-F5344CB8AC3E}">
        <p14:creationId xmlns:p14="http://schemas.microsoft.com/office/powerpoint/2010/main" val="358350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selecting the corresponding document for the filing, take note of the format required for the document. The format for the document depends on the type of filing. In this example, a PDF is required. Choose the document by clicking the choose file button to select and upload the document. After choosing upload, click the add button to add the document to the filing.</a:t>
            </a:r>
          </a:p>
        </p:txBody>
      </p:sp>
      <p:sp>
        <p:nvSpPr>
          <p:cNvPr id="4" name="Slide Number Placeholder 3"/>
          <p:cNvSpPr>
            <a:spLocks noGrp="1"/>
          </p:cNvSpPr>
          <p:nvPr>
            <p:ph type="sldNum" sz="quarter" idx="5"/>
          </p:nvPr>
        </p:nvSpPr>
        <p:spPr/>
        <p:txBody>
          <a:bodyPr/>
          <a:lstStyle/>
          <a:p>
            <a:fld id="{F5AE04C7-F63B-43D2-8F38-C8E769B716AC}" type="slidenum">
              <a:rPr lang="en-US" smtClean="0"/>
              <a:t>13</a:t>
            </a:fld>
            <a:endParaRPr lang="en-US"/>
          </a:p>
        </p:txBody>
      </p:sp>
    </p:spTree>
    <p:extLst>
      <p:ext uri="{BB962C8B-B14F-4D97-AF65-F5344CB8AC3E}">
        <p14:creationId xmlns:p14="http://schemas.microsoft.com/office/powerpoint/2010/main" val="4169436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selecting the corresponding document for the filing, take note of the format required for the document. The format for the document depends on the type of filing. In this example, a PDF is required. Choose the document by clicking the choose file button to select and upload the document. After choosing upload, click the add button to add the document to the filing.</a:t>
            </a:r>
          </a:p>
        </p:txBody>
      </p:sp>
      <p:sp>
        <p:nvSpPr>
          <p:cNvPr id="4" name="Slide Number Placeholder 3"/>
          <p:cNvSpPr>
            <a:spLocks noGrp="1"/>
          </p:cNvSpPr>
          <p:nvPr>
            <p:ph type="sldNum" sz="quarter" idx="5"/>
          </p:nvPr>
        </p:nvSpPr>
        <p:spPr/>
        <p:txBody>
          <a:bodyPr/>
          <a:lstStyle/>
          <a:p>
            <a:fld id="{F5AE04C7-F63B-43D2-8F38-C8E769B716AC}" type="slidenum">
              <a:rPr lang="en-US" smtClean="0"/>
              <a:t>14</a:t>
            </a:fld>
            <a:endParaRPr lang="en-US"/>
          </a:p>
        </p:txBody>
      </p:sp>
    </p:spTree>
    <p:extLst>
      <p:ext uri="{BB962C8B-B14F-4D97-AF65-F5344CB8AC3E}">
        <p14:creationId xmlns:p14="http://schemas.microsoft.com/office/powerpoint/2010/main" val="1361912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selecting the corresponding document for the filing, take note of the format required for the document. The format for the document depends on the type of filing. In this example, a PDF is required. Choose the document by clicking the choose file button to select and upload the document. After choosing upload, click the add button to add the document to the filing.</a:t>
            </a:r>
          </a:p>
        </p:txBody>
      </p:sp>
      <p:sp>
        <p:nvSpPr>
          <p:cNvPr id="4" name="Slide Number Placeholder 3"/>
          <p:cNvSpPr>
            <a:spLocks noGrp="1"/>
          </p:cNvSpPr>
          <p:nvPr>
            <p:ph type="sldNum" sz="quarter" idx="5"/>
          </p:nvPr>
        </p:nvSpPr>
        <p:spPr/>
        <p:txBody>
          <a:bodyPr/>
          <a:lstStyle/>
          <a:p>
            <a:fld id="{F5AE04C7-F63B-43D2-8F38-C8E769B716AC}" type="slidenum">
              <a:rPr lang="en-US" smtClean="0"/>
              <a:t>15</a:t>
            </a:fld>
            <a:endParaRPr lang="en-US"/>
          </a:p>
        </p:txBody>
      </p:sp>
    </p:spTree>
    <p:extLst>
      <p:ext uri="{BB962C8B-B14F-4D97-AF65-F5344CB8AC3E}">
        <p14:creationId xmlns:p14="http://schemas.microsoft.com/office/powerpoint/2010/main" val="153492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selecting the corresponding document for the filing, take note of the format required for the document. The format for the document depends on the type of filing. In this example, a PDF is required. Choose the document by clicking the choose file button to select and upload the document. After choosing upload, click the add button to add the document to the filing.</a:t>
            </a:r>
          </a:p>
        </p:txBody>
      </p:sp>
      <p:sp>
        <p:nvSpPr>
          <p:cNvPr id="4" name="Slide Number Placeholder 3"/>
          <p:cNvSpPr>
            <a:spLocks noGrp="1"/>
          </p:cNvSpPr>
          <p:nvPr>
            <p:ph type="sldNum" sz="quarter" idx="5"/>
          </p:nvPr>
        </p:nvSpPr>
        <p:spPr/>
        <p:txBody>
          <a:bodyPr/>
          <a:lstStyle/>
          <a:p>
            <a:fld id="{F5AE04C7-F63B-43D2-8F38-C8E769B716AC}" type="slidenum">
              <a:rPr lang="en-US" smtClean="0"/>
              <a:t>16</a:t>
            </a:fld>
            <a:endParaRPr lang="en-US"/>
          </a:p>
        </p:txBody>
      </p:sp>
    </p:spTree>
    <p:extLst>
      <p:ext uri="{BB962C8B-B14F-4D97-AF65-F5344CB8AC3E}">
        <p14:creationId xmlns:p14="http://schemas.microsoft.com/office/powerpoint/2010/main" val="326606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filing before submitting. There is an optional Client # field so an office reference number can be added. Review the documents to be submitted and add or remove as needed. To request a bond hearing the Motion Bond Hearing and Request for Bond Hearing are needed. Add any filing notes. At this point, if the filing is not ready, it can be cancelled (deleted), Moved to draft filings for completion later, or submitted to complete the filing process.</a:t>
            </a:r>
          </a:p>
        </p:txBody>
      </p:sp>
      <p:sp>
        <p:nvSpPr>
          <p:cNvPr id="4" name="Slide Number Placeholder 3"/>
          <p:cNvSpPr>
            <a:spLocks noGrp="1"/>
          </p:cNvSpPr>
          <p:nvPr>
            <p:ph type="sldNum" sz="quarter" idx="5"/>
          </p:nvPr>
        </p:nvSpPr>
        <p:spPr/>
        <p:txBody>
          <a:bodyPr/>
          <a:lstStyle/>
          <a:p>
            <a:fld id="{F5AE04C7-F63B-43D2-8F38-C8E769B716AC}" type="slidenum">
              <a:rPr lang="en-US" smtClean="0"/>
              <a:t>17</a:t>
            </a:fld>
            <a:endParaRPr lang="en-US"/>
          </a:p>
        </p:txBody>
      </p:sp>
    </p:spTree>
    <p:extLst>
      <p:ext uri="{BB962C8B-B14F-4D97-AF65-F5344CB8AC3E}">
        <p14:creationId xmlns:p14="http://schemas.microsoft.com/office/powerpoint/2010/main" val="1467958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confirmation of submission will appear. Clicking on the Filing Status button to check on the status of the approval or acceptance of the filing.</a:t>
            </a:r>
          </a:p>
        </p:txBody>
      </p:sp>
      <p:sp>
        <p:nvSpPr>
          <p:cNvPr id="4" name="Slide Number Placeholder 3"/>
          <p:cNvSpPr>
            <a:spLocks noGrp="1"/>
          </p:cNvSpPr>
          <p:nvPr>
            <p:ph type="sldNum" sz="quarter" idx="5"/>
          </p:nvPr>
        </p:nvSpPr>
        <p:spPr/>
        <p:txBody>
          <a:bodyPr/>
          <a:lstStyle/>
          <a:p>
            <a:fld id="{F5AE04C7-F63B-43D2-8F38-C8E769B716AC}" type="slidenum">
              <a:rPr lang="en-US" smtClean="0"/>
              <a:t>18</a:t>
            </a:fld>
            <a:endParaRPr lang="en-US"/>
          </a:p>
        </p:txBody>
      </p:sp>
    </p:spTree>
    <p:extLst>
      <p:ext uri="{BB962C8B-B14F-4D97-AF65-F5344CB8AC3E}">
        <p14:creationId xmlns:p14="http://schemas.microsoft.com/office/powerpoint/2010/main" val="3842406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confirmation of submission will appear. Clicking on the Filing Status button to check on the status of the approval or acceptance of the filing.</a:t>
            </a:r>
          </a:p>
        </p:txBody>
      </p:sp>
      <p:sp>
        <p:nvSpPr>
          <p:cNvPr id="4" name="Slide Number Placeholder 3"/>
          <p:cNvSpPr>
            <a:spLocks noGrp="1"/>
          </p:cNvSpPr>
          <p:nvPr>
            <p:ph type="sldNum" sz="quarter" idx="5"/>
          </p:nvPr>
        </p:nvSpPr>
        <p:spPr/>
        <p:txBody>
          <a:bodyPr/>
          <a:lstStyle/>
          <a:p>
            <a:fld id="{F5AE04C7-F63B-43D2-8F38-C8E769B716AC}" type="slidenum">
              <a:rPr lang="en-US" smtClean="0"/>
              <a:t>19</a:t>
            </a:fld>
            <a:endParaRPr lang="en-US"/>
          </a:p>
        </p:txBody>
      </p:sp>
    </p:spTree>
    <p:extLst>
      <p:ext uri="{BB962C8B-B14F-4D97-AF65-F5344CB8AC3E}">
        <p14:creationId xmlns:p14="http://schemas.microsoft.com/office/powerpoint/2010/main" val="82630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cover helpful technologies, how to file a bond hearing request, how to check for notifications on cases, and where to get help</a:t>
            </a:r>
          </a:p>
        </p:txBody>
      </p:sp>
      <p:sp>
        <p:nvSpPr>
          <p:cNvPr id="4" name="Slide Number Placeholder 3"/>
          <p:cNvSpPr>
            <a:spLocks noGrp="1"/>
          </p:cNvSpPr>
          <p:nvPr>
            <p:ph type="sldNum" sz="quarter" idx="5"/>
          </p:nvPr>
        </p:nvSpPr>
        <p:spPr/>
        <p:txBody>
          <a:bodyPr/>
          <a:lstStyle/>
          <a:p>
            <a:fld id="{F5AE04C7-F63B-43D2-8F38-C8E769B716AC}" type="slidenum">
              <a:rPr lang="en-US" smtClean="0"/>
              <a:t>2</a:t>
            </a:fld>
            <a:endParaRPr lang="en-US"/>
          </a:p>
        </p:txBody>
      </p:sp>
    </p:spTree>
    <p:extLst>
      <p:ext uri="{BB962C8B-B14F-4D97-AF65-F5344CB8AC3E}">
        <p14:creationId xmlns:p14="http://schemas.microsoft.com/office/powerpoint/2010/main" val="182538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the Filing Status button will bring up a list of all cases that have been filed and show their filing status. You can search for a specific case by enter the search parameters and choosing search. The Filing Status list can always be reached by clicking My Filing from the home page or by going to the eFile tab and selecting My Filings from the drop-down menu.</a:t>
            </a:r>
          </a:p>
        </p:txBody>
      </p:sp>
      <p:sp>
        <p:nvSpPr>
          <p:cNvPr id="4" name="Slide Number Placeholder 3"/>
          <p:cNvSpPr>
            <a:spLocks noGrp="1"/>
          </p:cNvSpPr>
          <p:nvPr>
            <p:ph type="sldNum" sz="quarter" idx="5"/>
          </p:nvPr>
        </p:nvSpPr>
        <p:spPr/>
        <p:txBody>
          <a:bodyPr/>
          <a:lstStyle/>
          <a:p>
            <a:fld id="{F5AE04C7-F63B-43D2-8F38-C8E769B716AC}" type="slidenum">
              <a:rPr lang="en-US" smtClean="0"/>
              <a:t>20</a:t>
            </a:fld>
            <a:endParaRPr lang="en-US"/>
          </a:p>
        </p:txBody>
      </p:sp>
    </p:spTree>
    <p:extLst>
      <p:ext uri="{BB962C8B-B14F-4D97-AF65-F5344CB8AC3E}">
        <p14:creationId xmlns:p14="http://schemas.microsoft.com/office/powerpoint/2010/main" val="2438708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using the Franklin County e-filing System. For help or questions about filing, contact the Clerk of Courts Office at 614.525.3600 or email at franklincountyclerk@franklincountyohio.gov</a:t>
            </a:r>
          </a:p>
        </p:txBody>
      </p:sp>
      <p:sp>
        <p:nvSpPr>
          <p:cNvPr id="4" name="Slide Number Placeholder 3"/>
          <p:cNvSpPr>
            <a:spLocks noGrp="1"/>
          </p:cNvSpPr>
          <p:nvPr>
            <p:ph type="sldNum" sz="quarter" idx="5"/>
          </p:nvPr>
        </p:nvSpPr>
        <p:spPr/>
        <p:txBody>
          <a:bodyPr/>
          <a:lstStyle/>
          <a:p>
            <a:fld id="{F5AE04C7-F63B-43D2-8F38-C8E769B716AC}" type="slidenum">
              <a:rPr lang="en-US" smtClean="0"/>
              <a:t>21</a:t>
            </a:fld>
            <a:endParaRPr lang="en-US"/>
          </a:p>
        </p:txBody>
      </p:sp>
    </p:spTree>
    <p:extLst>
      <p:ext uri="{BB962C8B-B14F-4D97-AF65-F5344CB8AC3E}">
        <p14:creationId xmlns:p14="http://schemas.microsoft.com/office/powerpoint/2010/main" val="52376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helpful technologies are a scanner with the recommended setting of 300dpi. A way to convert documents into a PDF format such as using Print to PDF, embedded PDF Converter in Word or other similar products or an online word to PDF Converter. Word documents must be in a .docx format.</a:t>
            </a:r>
          </a:p>
        </p:txBody>
      </p:sp>
      <p:sp>
        <p:nvSpPr>
          <p:cNvPr id="4" name="Slide Number Placeholder 3"/>
          <p:cNvSpPr>
            <a:spLocks noGrp="1"/>
          </p:cNvSpPr>
          <p:nvPr>
            <p:ph type="sldNum" sz="quarter" idx="5"/>
          </p:nvPr>
        </p:nvSpPr>
        <p:spPr/>
        <p:txBody>
          <a:bodyPr/>
          <a:lstStyle/>
          <a:p>
            <a:fld id="{F5AE04C7-F63B-43D2-8F38-C8E769B716AC}" type="slidenum">
              <a:rPr lang="en-US" smtClean="0"/>
              <a:t>3</a:t>
            </a:fld>
            <a:endParaRPr lang="en-US"/>
          </a:p>
        </p:txBody>
      </p:sp>
    </p:spTree>
    <p:extLst>
      <p:ext uri="{BB962C8B-B14F-4D97-AF65-F5344CB8AC3E}">
        <p14:creationId xmlns:p14="http://schemas.microsoft.com/office/powerpoint/2010/main" val="389657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logging into your </a:t>
            </a:r>
            <a:r>
              <a:rPr lang="en-US" dirty="0" err="1"/>
              <a:t>efiling</a:t>
            </a:r>
            <a:r>
              <a:rPr lang="en-US" dirty="0"/>
              <a:t> account, select File to an existing case by clicking on the Existing Case button on the left or going to the </a:t>
            </a:r>
            <a:r>
              <a:rPr lang="en-US" dirty="0" err="1"/>
              <a:t>efile</a:t>
            </a:r>
            <a:r>
              <a:rPr lang="en-US" dirty="0"/>
              <a:t> tab and selecting Existing case from the dropdown menu.</a:t>
            </a:r>
          </a:p>
        </p:txBody>
      </p:sp>
      <p:sp>
        <p:nvSpPr>
          <p:cNvPr id="4" name="Slide Number Placeholder 3"/>
          <p:cNvSpPr>
            <a:spLocks noGrp="1"/>
          </p:cNvSpPr>
          <p:nvPr>
            <p:ph type="sldNum" sz="quarter" idx="5"/>
          </p:nvPr>
        </p:nvSpPr>
        <p:spPr/>
        <p:txBody>
          <a:bodyPr/>
          <a:lstStyle/>
          <a:p>
            <a:fld id="{F5AE04C7-F63B-43D2-8F38-C8E769B716AC}" type="slidenum">
              <a:rPr lang="en-US" smtClean="0"/>
              <a:t>4</a:t>
            </a:fld>
            <a:endParaRPr lang="en-US"/>
          </a:p>
        </p:txBody>
      </p:sp>
    </p:spTree>
    <p:extLst>
      <p:ext uri="{BB962C8B-B14F-4D97-AF65-F5344CB8AC3E}">
        <p14:creationId xmlns:p14="http://schemas.microsoft.com/office/powerpoint/2010/main" val="314432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E04C7-F63B-43D2-8F38-C8E769B716AC}" type="slidenum">
              <a:rPr lang="en-US" smtClean="0"/>
              <a:t>5</a:t>
            </a:fld>
            <a:endParaRPr lang="en-US"/>
          </a:p>
        </p:txBody>
      </p:sp>
    </p:spTree>
    <p:extLst>
      <p:ext uri="{BB962C8B-B14F-4D97-AF65-F5344CB8AC3E}">
        <p14:creationId xmlns:p14="http://schemas.microsoft.com/office/powerpoint/2010/main" val="182333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2 click the Search cases button, enter part of the case title or the complete case number, then click the search button</a:t>
            </a:r>
          </a:p>
        </p:txBody>
      </p:sp>
      <p:sp>
        <p:nvSpPr>
          <p:cNvPr id="4" name="Slide Number Placeholder 3"/>
          <p:cNvSpPr>
            <a:spLocks noGrp="1"/>
          </p:cNvSpPr>
          <p:nvPr>
            <p:ph type="sldNum" sz="quarter" idx="5"/>
          </p:nvPr>
        </p:nvSpPr>
        <p:spPr/>
        <p:txBody>
          <a:bodyPr/>
          <a:lstStyle/>
          <a:p>
            <a:fld id="{F5AE04C7-F63B-43D2-8F38-C8E769B716AC}" type="slidenum">
              <a:rPr lang="en-US" smtClean="0"/>
              <a:t>6</a:t>
            </a:fld>
            <a:endParaRPr lang="en-US"/>
          </a:p>
        </p:txBody>
      </p:sp>
    </p:spTree>
    <p:extLst>
      <p:ext uri="{BB962C8B-B14F-4D97-AF65-F5344CB8AC3E}">
        <p14:creationId xmlns:p14="http://schemas.microsoft.com/office/powerpoint/2010/main" val="327169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Option 3 find the case from the list of cases. Click the </a:t>
            </a:r>
            <a:r>
              <a:rPr lang="en-US" dirty="0" err="1"/>
              <a:t>efile</a:t>
            </a:r>
            <a:r>
              <a:rPr lang="en-US" dirty="0"/>
              <a:t> link.</a:t>
            </a:r>
          </a:p>
        </p:txBody>
      </p:sp>
      <p:sp>
        <p:nvSpPr>
          <p:cNvPr id="4" name="Slide Number Placeholder 3"/>
          <p:cNvSpPr>
            <a:spLocks noGrp="1"/>
          </p:cNvSpPr>
          <p:nvPr>
            <p:ph type="sldNum" sz="quarter" idx="5"/>
          </p:nvPr>
        </p:nvSpPr>
        <p:spPr/>
        <p:txBody>
          <a:bodyPr/>
          <a:lstStyle/>
          <a:p>
            <a:fld id="{F5AE04C7-F63B-43D2-8F38-C8E769B716AC}" type="slidenum">
              <a:rPr lang="en-US" smtClean="0"/>
              <a:t>7</a:t>
            </a:fld>
            <a:endParaRPr lang="en-US"/>
          </a:p>
        </p:txBody>
      </p:sp>
    </p:spTree>
    <p:extLst>
      <p:ext uri="{BB962C8B-B14F-4D97-AF65-F5344CB8AC3E}">
        <p14:creationId xmlns:p14="http://schemas.microsoft.com/office/powerpoint/2010/main" val="150549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2 click the Search cases button, enter part of the case title or the complete case number, then click the search button</a:t>
            </a:r>
          </a:p>
        </p:txBody>
      </p:sp>
      <p:sp>
        <p:nvSpPr>
          <p:cNvPr id="4" name="Slide Number Placeholder 3"/>
          <p:cNvSpPr>
            <a:spLocks noGrp="1"/>
          </p:cNvSpPr>
          <p:nvPr>
            <p:ph type="sldNum" sz="quarter" idx="5"/>
          </p:nvPr>
        </p:nvSpPr>
        <p:spPr/>
        <p:txBody>
          <a:bodyPr/>
          <a:lstStyle/>
          <a:p>
            <a:fld id="{F5AE04C7-F63B-43D2-8F38-C8E769B716AC}" type="slidenum">
              <a:rPr lang="en-US" smtClean="0"/>
              <a:t>8</a:t>
            </a:fld>
            <a:endParaRPr lang="en-US"/>
          </a:p>
        </p:txBody>
      </p:sp>
    </p:spTree>
    <p:extLst>
      <p:ext uri="{BB962C8B-B14F-4D97-AF65-F5344CB8AC3E}">
        <p14:creationId xmlns:p14="http://schemas.microsoft.com/office/powerpoint/2010/main" val="143997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Option 3 find the case from the list of cases. Click the </a:t>
            </a:r>
            <a:r>
              <a:rPr lang="en-US" dirty="0" err="1"/>
              <a:t>efile</a:t>
            </a:r>
            <a:r>
              <a:rPr lang="en-US" dirty="0"/>
              <a:t> link.</a:t>
            </a:r>
          </a:p>
        </p:txBody>
      </p:sp>
      <p:sp>
        <p:nvSpPr>
          <p:cNvPr id="4" name="Slide Number Placeholder 3"/>
          <p:cNvSpPr>
            <a:spLocks noGrp="1"/>
          </p:cNvSpPr>
          <p:nvPr>
            <p:ph type="sldNum" sz="quarter" idx="5"/>
          </p:nvPr>
        </p:nvSpPr>
        <p:spPr/>
        <p:txBody>
          <a:bodyPr/>
          <a:lstStyle/>
          <a:p>
            <a:fld id="{F5AE04C7-F63B-43D2-8F38-C8E769B716AC}" type="slidenum">
              <a:rPr lang="en-US" smtClean="0"/>
              <a:t>9</a:t>
            </a:fld>
            <a:endParaRPr lang="en-US"/>
          </a:p>
        </p:txBody>
      </p:sp>
    </p:spTree>
    <p:extLst>
      <p:ext uri="{BB962C8B-B14F-4D97-AF65-F5344CB8AC3E}">
        <p14:creationId xmlns:p14="http://schemas.microsoft.com/office/powerpoint/2010/main" val="159776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7000-DC5C-284A-91F9-D637E647FA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2AF3D6-AD18-6F58-FFCC-64A13F244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4E8158-0F3D-35E4-6EC1-6D63581F73AA}"/>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5" name="Footer Placeholder 4">
            <a:extLst>
              <a:ext uri="{FF2B5EF4-FFF2-40B4-BE49-F238E27FC236}">
                <a16:creationId xmlns:a16="http://schemas.microsoft.com/office/drawing/2014/main" id="{390DDFC4-F5BD-9F3E-443E-CFF76C9FA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271EF-F26E-5FDC-39B7-21AA45A20AC7}"/>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62653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78A7-9506-AA5A-5350-5AC7A1A2A5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37E-3950-0E4C-6BC5-0AEDF70296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3E737-E8A4-77DE-F325-2FE2EAA06956}"/>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5" name="Footer Placeholder 4">
            <a:extLst>
              <a:ext uri="{FF2B5EF4-FFF2-40B4-BE49-F238E27FC236}">
                <a16:creationId xmlns:a16="http://schemas.microsoft.com/office/drawing/2014/main" id="{D5104F2A-A32F-D188-A894-7FCB87765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84CAB-0D3A-B06C-F8F1-DDEA31AC7D38}"/>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175954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DF161-58FA-A517-C0D2-16D2E2DA59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746FED-C235-AADA-3C2D-3A3447E1F2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B3B1F-D5F2-2F4F-0A43-717041F8DE3D}"/>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5" name="Footer Placeholder 4">
            <a:extLst>
              <a:ext uri="{FF2B5EF4-FFF2-40B4-BE49-F238E27FC236}">
                <a16:creationId xmlns:a16="http://schemas.microsoft.com/office/drawing/2014/main" id="{D9F97967-7469-4F20-6546-927C382B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19752-D892-FC90-442E-58AABAD5BFE6}"/>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29959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F450-3BC8-5534-91F2-11D48A6C2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D6D780-2F4A-A9FF-E6D2-565448D44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ADD1D-9BF2-5503-A6DC-ECD0DAB52950}"/>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5" name="Footer Placeholder 4">
            <a:extLst>
              <a:ext uri="{FF2B5EF4-FFF2-40B4-BE49-F238E27FC236}">
                <a16:creationId xmlns:a16="http://schemas.microsoft.com/office/drawing/2014/main" id="{32891F40-1625-E207-5B4C-60B85B1F9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4980C-DDD2-5251-05EE-224A912FF0BE}"/>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86504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03FE-EB1D-D701-E171-D2021A655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857322-B879-A83D-E065-101201810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64ABE1-2769-1B61-2060-8B205709758F}"/>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5" name="Footer Placeholder 4">
            <a:extLst>
              <a:ext uri="{FF2B5EF4-FFF2-40B4-BE49-F238E27FC236}">
                <a16:creationId xmlns:a16="http://schemas.microsoft.com/office/drawing/2014/main" id="{D196A1E4-4856-A3AF-0A91-F871AFE1C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AFDAF-AD34-2993-6A94-A999AA331B33}"/>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15947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71BE-8CD6-F29E-5CC0-C530811A5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E5310-9A15-7C00-3AE1-F9ECDA077A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0588F-EE38-9854-33CF-4582310072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C2FDF9-DE86-EF4A-79F3-10F0BBE421A5}"/>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6" name="Footer Placeholder 5">
            <a:extLst>
              <a:ext uri="{FF2B5EF4-FFF2-40B4-BE49-F238E27FC236}">
                <a16:creationId xmlns:a16="http://schemas.microsoft.com/office/drawing/2014/main" id="{DE89C68E-84D8-9CB7-558A-9900E1892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5CDAD-B143-F72E-3A83-C10F9353394C}"/>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67781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7348-7F84-6672-2295-7353623931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C367BD-F68B-25AD-9246-80BA4B3E0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CA49A-25A4-C73F-F86D-14A97BA18D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A7FEE-A2C7-8F39-4596-32D8113931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497E9B-DD92-5F31-8F58-A7B3A66A7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898D6E-5846-CD91-78F2-1A3E4781ABEB}"/>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8" name="Footer Placeholder 7">
            <a:extLst>
              <a:ext uri="{FF2B5EF4-FFF2-40B4-BE49-F238E27FC236}">
                <a16:creationId xmlns:a16="http://schemas.microsoft.com/office/drawing/2014/main" id="{C5682351-BDDB-8EFD-5C95-F3A187B686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581155-DC3F-CE85-261B-02A6A031B26C}"/>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12437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E90A-70D4-D0F2-4771-399560E35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AD7FB-717F-3D40-1B98-5EBEA2BED1EF}"/>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4" name="Footer Placeholder 3">
            <a:extLst>
              <a:ext uri="{FF2B5EF4-FFF2-40B4-BE49-F238E27FC236}">
                <a16:creationId xmlns:a16="http://schemas.microsoft.com/office/drawing/2014/main" id="{7B4605F2-7024-008D-F062-F10F7F9F7D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62A8AB-8140-D5E7-24E6-7D6EBCE4B5AF}"/>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33303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9FD44-1F6D-3DD5-6BB0-0E0E6BE65DDE}"/>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3" name="Footer Placeholder 2">
            <a:extLst>
              <a:ext uri="{FF2B5EF4-FFF2-40B4-BE49-F238E27FC236}">
                <a16:creationId xmlns:a16="http://schemas.microsoft.com/office/drawing/2014/main" id="{7EE21A55-7578-2FC2-FC11-CA5CEC4D97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32CD6D-59BE-357E-A8FA-D76F7CC26D9A}"/>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06998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7CE0-78C4-C8BA-67CA-AB3C7AFCA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C531F6-1D76-5C2B-DF72-E3051FDF5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58049-A828-9C2D-FFEA-ECA5ECCDE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19839-0BFE-BBB9-BD49-7FDE118F9C67}"/>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6" name="Footer Placeholder 5">
            <a:extLst>
              <a:ext uri="{FF2B5EF4-FFF2-40B4-BE49-F238E27FC236}">
                <a16:creationId xmlns:a16="http://schemas.microsoft.com/office/drawing/2014/main" id="{8EACFD53-1049-3F6C-B07E-3B8BA9BAB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63382-8273-BE3C-FCA2-7DDCF181A96D}"/>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145877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3E32-72FF-24B2-87F1-D1A71B271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C9940D-F2C7-D26F-A7D9-C2F91BB93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3A622-02FB-2022-32E0-494981856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7067F-2836-72EC-D216-0C2981864423}"/>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6" name="Footer Placeholder 5">
            <a:extLst>
              <a:ext uri="{FF2B5EF4-FFF2-40B4-BE49-F238E27FC236}">
                <a16:creationId xmlns:a16="http://schemas.microsoft.com/office/drawing/2014/main" id="{BC07AD7B-4B3A-DBFE-D151-5B7E429D5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9CE8E-8655-FCD2-DB77-8A4F1BFEAA75}"/>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26181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E9EF3E-9062-3E33-B311-6F8F3DC8D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4B2A9-4BB9-222A-12E8-F84F84815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FEEDB-36A4-4831-BEAF-AEF0AB953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CA1F4-F092-4092-B1EA-42DE82F5102A}" type="datetimeFigureOut">
              <a:rPr lang="en-US" smtClean="0"/>
              <a:t>2/5/2025</a:t>
            </a:fld>
            <a:endParaRPr lang="en-US"/>
          </a:p>
        </p:txBody>
      </p:sp>
      <p:sp>
        <p:nvSpPr>
          <p:cNvPr id="5" name="Footer Placeholder 4">
            <a:extLst>
              <a:ext uri="{FF2B5EF4-FFF2-40B4-BE49-F238E27FC236}">
                <a16:creationId xmlns:a16="http://schemas.microsoft.com/office/drawing/2014/main" id="{4C7593E9-D099-18C1-5A1A-CF76E59F4A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3B3510-16E2-C0A8-F32D-FF47E1E098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F1E1D-3041-4DE3-80AB-61D2FC62303A}" type="slidenum">
              <a:rPr lang="en-US" smtClean="0"/>
              <a:t>‹#›</a:t>
            </a:fld>
            <a:endParaRPr lang="en-US"/>
          </a:p>
        </p:txBody>
      </p:sp>
    </p:spTree>
    <p:extLst>
      <p:ext uri="{BB962C8B-B14F-4D97-AF65-F5344CB8AC3E}">
        <p14:creationId xmlns:p14="http://schemas.microsoft.com/office/powerpoint/2010/main" val="1661990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https://acrobat.adobe.com/link/acrobat/word-to-pdf?x_api_client_id=adobe_com&amp;x_api_client_location=word_to_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erk of Courts seal">
            <a:extLst>
              <a:ext uri="{FF2B5EF4-FFF2-40B4-BE49-F238E27FC236}">
                <a16:creationId xmlns:a16="http://schemas.microsoft.com/office/drawing/2014/main" id="{B6684EC3-704A-6FE2-9410-FA2ECCD1E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669" y="1529514"/>
            <a:ext cx="4084320" cy="4084320"/>
          </a:xfrm>
          <a:prstGeom prst="rect">
            <a:avLst/>
          </a:prstGeom>
        </p:spPr>
      </p:pic>
      <p:sp>
        <p:nvSpPr>
          <p:cNvPr id="6" name="Rectangle 5">
            <a:extLst>
              <a:ext uri="{FF2B5EF4-FFF2-40B4-BE49-F238E27FC236}">
                <a16:creationId xmlns:a16="http://schemas.microsoft.com/office/drawing/2014/main" id="{60EF276B-392D-10E8-A6C1-5DB1AB034EB9}"/>
              </a:ext>
            </a:extLst>
          </p:cNvPr>
          <p:cNvSpPr/>
          <p:nvPr/>
        </p:nvSpPr>
        <p:spPr>
          <a:xfrm>
            <a:off x="-2312" y="123738"/>
            <a:ext cx="12107225" cy="1569660"/>
          </a:xfrm>
          <a:prstGeom prst="rect">
            <a:avLst/>
          </a:prstGeom>
          <a:noFill/>
        </p:spPr>
        <p:txBody>
          <a:bodyPr wrap="square" lIns="91440" tIns="45720" rIns="91440" bIns="45720">
            <a:spAutoFit/>
          </a:bodyPr>
          <a:lstStyle/>
          <a:p>
            <a:pPr algn="ctr"/>
            <a:r>
              <a:rPr lang="en-US" sz="4800" b="0" cap="none" spc="0" dirty="0">
                <a:ln w="0"/>
                <a:solidFill>
                  <a:schemeClr val="bg1"/>
                </a:solidFill>
                <a:effectLst>
                  <a:outerShdw blurRad="38100" dist="19050" dir="2700000" algn="tl" rotWithShape="0">
                    <a:schemeClr val="dk1">
                      <a:alpha val="40000"/>
                    </a:schemeClr>
                  </a:outerShdw>
                </a:effectLst>
              </a:rPr>
              <a:t>Introduction to Domestic Relations e-Filing</a:t>
            </a:r>
          </a:p>
          <a:p>
            <a:pPr algn="ctr"/>
            <a:r>
              <a:rPr lang="en-US" sz="4800" dirty="0">
                <a:ln w="0"/>
                <a:solidFill>
                  <a:schemeClr val="bg1"/>
                </a:solidFill>
                <a:effectLst>
                  <a:outerShdw blurRad="38100" dist="19050" dir="2700000" algn="tl" rotWithShape="0">
                    <a:schemeClr val="dk1">
                      <a:alpha val="40000"/>
                    </a:schemeClr>
                  </a:outerShdw>
                </a:effectLst>
              </a:rPr>
              <a:t>Filing a New Case</a:t>
            </a:r>
            <a:endParaRPr lang="en-US" sz="4800" b="0" cap="none" spc="0" dirty="0">
              <a:ln w="0"/>
              <a:solidFill>
                <a:schemeClr val="bg1"/>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792025FA-64F6-014B-F044-AAAB433DD321}"/>
              </a:ext>
            </a:extLst>
          </p:cNvPr>
          <p:cNvSpPr/>
          <p:nvPr/>
        </p:nvSpPr>
        <p:spPr>
          <a:xfrm>
            <a:off x="1723303" y="5586763"/>
            <a:ext cx="8487051" cy="830997"/>
          </a:xfrm>
          <a:prstGeom prst="rect">
            <a:avLst/>
          </a:prstGeom>
          <a:noFill/>
        </p:spPr>
        <p:txBody>
          <a:bodyPr wrap="square" lIns="91440" tIns="45720" rIns="91440" bIns="45720">
            <a:spAutoFit/>
          </a:bodyPr>
          <a:lstStyle/>
          <a:p>
            <a:pPr algn="ctr"/>
            <a:r>
              <a:rPr lang="en-US" sz="4800" b="0" cap="none" spc="0" dirty="0">
                <a:ln w="0"/>
                <a:solidFill>
                  <a:schemeClr val="bg1"/>
                </a:solidFill>
                <a:effectLst>
                  <a:outerShdw blurRad="38100" dist="19050" dir="2700000" algn="tl" rotWithShape="0">
                    <a:schemeClr val="dk1">
                      <a:alpha val="40000"/>
                    </a:schemeClr>
                  </a:outerShdw>
                </a:effectLst>
              </a:rPr>
              <a:t>Franklin County Clerk of Courts</a:t>
            </a:r>
          </a:p>
        </p:txBody>
      </p:sp>
    </p:spTree>
    <p:extLst>
      <p:ext uri="{BB962C8B-B14F-4D97-AF65-F5344CB8AC3E}">
        <p14:creationId xmlns:p14="http://schemas.microsoft.com/office/powerpoint/2010/main" val="976708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ln w="0"/>
                <a:solidFill>
                  <a:srgbClr val="FFFFFF"/>
                </a:solidFill>
                <a:effectLst>
                  <a:outerShdw blurRad="38100" dist="19050" dir="2700000" algn="tl" rotWithShape="0">
                    <a:schemeClr val="dk1">
                      <a:alpha val="40000"/>
                    </a:schemeClr>
                  </a:outerShdw>
                </a:effectLst>
                <a:latin typeface="+mj-lt"/>
                <a:ea typeface="+mj-ea"/>
                <a:cs typeface="+mj-cs"/>
              </a:rPr>
              <a:t>How to File a New Case </a:t>
            </a:r>
            <a:endParaRPr lang="en-US" sz="4000" b="0" kern="1200" cap="none" spc="0" dirty="0">
              <a:ln w="0"/>
              <a:solidFill>
                <a:srgbClr val="FFFFFF"/>
              </a:solidFill>
              <a:effectLst>
                <a:outerShdw blurRad="38100" dist="19050" dir="2700000" algn="tl" rotWithShape="0">
                  <a:schemeClr val="dk1">
                    <a:alpha val="40000"/>
                  </a:schemeClr>
                </a:outerShdw>
              </a:effectLst>
              <a:latin typeface="+mj-lt"/>
              <a:ea typeface="+mj-ea"/>
              <a:cs typeface="+mj-cs"/>
            </a:endParaRPr>
          </a:p>
        </p:txBody>
      </p:sp>
      <p:sp>
        <p:nvSpPr>
          <p:cNvPr id="7" name="TextBox 6">
            <a:extLst>
              <a:ext uri="{FF2B5EF4-FFF2-40B4-BE49-F238E27FC236}">
                <a16:creationId xmlns:a16="http://schemas.microsoft.com/office/drawing/2014/main" id="{6D8CCB83-D2C7-7651-A2BA-A5853146F36F}"/>
              </a:ext>
            </a:extLst>
          </p:cNvPr>
          <p:cNvSpPr txBox="1"/>
          <p:nvPr/>
        </p:nvSpPr>
        <p:spPr>
          <a:xfrm>
            <a:off x="4531360" y="5096334"/>
            <a:ext cx="660400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Add more parties, if needed.</a:t>
            </a:r>
          </a:p>
        </p:txBody>
      </p:sp>
      <p:pic>
        <p:nvPicPr>
          <p:cNvPr id="4" name="Picture 3">
            <a:extLst>
              <a:ext uri="{FF2B5EF4-FFF2-40B4-BE49-F238E27FC236}">
                <a16:creationId xmlns:a16="http://schemas.microsoft.com/office/drawing/2014/main" id="{CB58C114-C0B4-C383-6A61-4DE8B338FFE1}"/>
              </a:ext>
            </a:extLst>
          </p:cNvPr>
          <p:cNvPicPr>
            <a:picLocks noChangeAspect="1"/>
          </p:cNvPicPr>
          <p:nvPr/>
        </p:nvPicPr>
        <p:blipFill>
          <a:blip r:embed="rId4"/>
          <a:stretch>
            <a:fillRect/>
          </a:stretch>
        </p:blipFill>
        <p:spPr>
          <a:xfrm>
            <a:off x="4426719" y="561975"/>
            <a:ext cx="6365105" cy="3886200"/>
          </a:xfrm>
          <a:prstGeom prst="rect">
            <a:avLst/>
          </a:prstGeom>
        </p:spPr>
      </p:pic>
      <p:sp>
        <p:nvSpPr>
          <p:cNvPr id="2" name="Rectangle 1">
            <a:extLst>
              <a:ext uri="{FF2B5EF4-FFF2-40B4-BE49-F238E27FC236}">
                <a16:creationId xmlns:a16="http://schemas.microsoft.com/office/drawing/2014/main" id="{D37DF5BE-41DC-C6B0-2D1E-7C203329CA64}"/>
              </a:ext>
            </a:extLst>
          </p:cNvPr>
          <p:cNvSpPr/>
          <p:nvPr/>
        </p:nvSpPr>
        <p:spPr>
          <a:xfrm>
            <a:off x="9883471" y="596345"/>
            <a:ext cx="801754" cy="16861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34915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985187" y="207143"/>
            <a:ext cx="9999725"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Choose a Document Category Type</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0CFC25FE-1D9C-ED27-0064-4871E4E19BCE}"/>
              </a:ext>
            </a:extLst>
          </p:cNvPr>
          <p:cNvSpPr txBox="1"/>
          <p:nvPr/>
        </p:nvSpPr>
        <p:spPr>
          <a:xfrm>
            <a:off x="1746605" y="5280908"/>
            <a:ext cx="8907694" cy="400110"/>
          </a:xfrm>
          <a:prstGeom prst="rect">
            <a:avLst/>
          </a:prstGeom>
          <a:noFill/>
        </p:spPr>
        <p:txBody>
          <a:bodyPr wrap="square" rtlCol="0">
            <a:spAutoFit/>
          </a:bodyPr>
          <a:lstStyle/>
          <a:p>
            <a:r>
              <a:rPr lang="en-US" sz="2000" dirty="0">
                <a:solidFill>
                  <a:schemeClr val="bg1"/>
                </a:solidFill>
              </a:rPr>
              <a:t>1. Choose a Document Category to filter the number of Document Type choices.</a:t>
            </a:r>
          </a:p>
        </p:txBody>
      </p:sp>
      <p:sp>
        <p:nvSpPr>
          <p:cNvPr id="9" name="TextBox 8">
            <a:extLst>
              <a:ext uri="{FF2B5EF4-FFF2-40B4-BE49-F238E27FC236}">
                <a16:creationId xmlns:a16="http://schemas.microsoft.com/office/drawing/2014/main" id="{125DE971-0373-862C-0480-F13F50F558B2}"/>
              </a:ext>
            </a:extLst>
          </p:cNvPr>
          <p:cNvSpPr txBox="1"/>
          <p:nvPr/>
        </p:nvSpPr>
        <p:spPr>
          <a:xfrm>
            <a:off x="1744895" y="5741537"/>
            <a:ext cx="8907694" cy="400110"/>
          </a:xfrm>
          <a:prstGeom prst="rect">
            <a:avLst/>
          </a:prstGeom>
          <a:noFill/>
        </p:spPr>
        <p:txBody>
          <a:bodyPr wrap="square" rtlCol="0">
            <a:spAutoFit/>
          </a:bodyPr>
          <a:lstStyle/>
          <a:p>
            <a:r>
              <a:rPr lang="en-US" sz="2000" dirty="0">
                <a:solidFill>
                  <a:schemeClr val="bg1"/>
                </a:solidFill>
              </a:rPr>
              <a:t>2. Choose a Document Type from the drop-down menu. This is a required field.</a:t>
            </a:r>
          </a:p>
        </p:txBody>
      </p:sp>
      <p:pic>
        <p:nvPicPr>
          <p:cNvPr id="3" name="Picture 2">
            <a:extLst>
              <a:ext uri="{FF2B5EF4-FFF2-40B4-BE49-F238E27FC236}">
                <a16:creationId xmlns:a16="http://schemas.microsoft.com/office/drawing/2014/main" id="{A52D3E07-1D13-CFF5-997D-59D9B565BE38}"/>
              </a:ext>
            </a:extLst>
          </p:cNvPr>
          <p:cNvPicPr>
            <a:picLocks noChangeAspect="1"/>
          </p:cNvPicPr>
          <p:nvPr/>
        </p:nvPicPr>
        <p:blipFill>
          <a:blip r:embed="rId4"/>
          <a:stretch>
            <a:fillRect/>
          </a:stretch>
        </p:blipFill>
        <p:spPr>
          <a:xfrm>
            <a:off x="1509771" y="1176982"/>
            <a:ext cx="9120113" cy="4021565"/>
          </a:xfrm>
          <a:prstGeom prst="rect">
            <a:avLst/>
          </a:prstGeom>
        </p:spPr>
      </p:pic>
      <p:sp>
        <p:nvSpPr>
          <p:cNvPr id="2" name="Rectangle 1">
            <a:extLst>
              <a:ext uri="{FF2B5EF4-FFF2-40B4-BE49-F238E27FC236}">
                <a16:creationId xmlns:a16="http://schemas.microsoft.com/office/drawing/2014/main" id="{5E4E58C4-3B3A-CEFA-5C30-4EAC716BD66A}"/>
              </a:ext>
            </a:extLst>
          </p:cNvPr>
          <p:cNvSpPr/>
          <p:nvPr/>
        </p:nvSpPr>
        <p:spPr>
          <a:xfrm>
            <a:off x="9406405" y="1248355"/>
            <a:ext cx="874631" cy="17230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8544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537104" y="207143"/>
            <a:ext cx="4895892"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Add a Document</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9" name="TextBox 8">
            <a:extLst>
              <a:ext uri="{FF2B5EF4-FFF2-40B4-BE49-F238E27FC236}">
                <a16:creationId xmlns:a16="http://schemas.microsoft.com/office/drawing/2014/main" id="{125DE971-0373-862C-0480-F13F50F558B2}"/>
              </a:ext>
            </a:extLst>
          </p:cNvPr>
          <p:cNvSpPr txBox="1"/>
          <p:nvPr/>
        </p:nvSpPr>
        <p:spPr>
          <a:xfrm>
            <a:off x="7726080" y="4632769"/>
            <a:ext cx="3503604" cy="707886"/>
          </a:xfrm>
          <a:prstGeom prst="rect">
            <a:avLst/>
          </a:prstGeom>
          <a:noFill/>
        </p:spPr>
        <p:txBody>
          <a:bodyPr wrap="square" rtlCol="0">
            <a:spAutoFit/>
          </a:bodyPr>
          <a:lstStyle/>
          <a:p>
            <a:r>
              <a:rPr lang="en-US" sz="2000" dirty="0">
                <a:solidFill>
                  <a:schemeClr val="bg1"/>
                </a:solidFill>
              </a:rPr>
              <a:t>3. Click the </a:t>
            </a:r>
            <a:r>
              <a:rPr lang="en-US" sz="2000" i="1" dirty="0">
                <a:solidFill>
                  <a:schemeClr val="bg1"/>
                </a:solidFill>
              </a:rPr>
              <a:t>Add </a:t>
            </a:r>
            <a:r>
              <a:rPr lang="en-US" sz="2000" dirty="0">
                <a:solidFill>
                  <a:schemeClr val="bg1"/>
                </a:solidFill>
              </a:rPr>
              <a:t>button to add </a:t>
            </a:r>
          </a:p>
          <a:p>
            <a:r>
              <a:rPr lang="en-US" sz="2000" dirty="0">
                <a:solidFill>
                  <a:schemeClr val="bg1"/>
                </a:solidFill>
              </a:rPr>
              <a:t>the document to the filing.</a:t>
            </a:r>
          </a:p>
        </p:txBody>
      </p:sp>
      <p:sp>
        <p:nvSpPr>
          <p:cNvPr id="7" name="TextBox 6">
            <a:extLst>
              <a:ext uri="{FF2B5EF4-FFF2-40B4-BE49-F238E27FC236}">
                <a16:creationId xmlns:a16="http://schemas.microsoft.com/office/drawing/2014/main" id="{FAB199D0-2B4F-0AC6-70D5-F7218C2D915E}"/>
              </a:ext>
            </a:extLst>
          </p:cNvPr>
          <p:cNvSpPr txBox="1"/>
          <p:nvPr/>
        </p:nvSpPr>
        <p:spPr>
          <a:xfrm>
            <a:off x="251688" y="5200544"/>
            <a:ext cx="5236333" cy="707886"/>
          </a:xfrm>
          <a:prstGeom prst="rect">
            <a:avLst/>
          </a:prstGeom>
          <a:noFill/>
        </p:spPr>
        <p:txBody>
          <a:bodyPr wrap="square" rtlCol="0">
            <a:spAutoFit/>
          </a:bodyPr>
          <a:lstStyle/>
          <a:p>
            <a:r>
              <a:rPr lang="en-US" sz="2000" dirty="0">
                <a:solidFill>
                  <a:schemeClr val="bg1"/>
                </a:solidFill>
              </a:rPr>
              <a:t>2. Click the </a:t>
            </a:r>
            <a:r>
              <a:rPr lang="en-US" sz="2000" i="1" dirty="0">
                <a:solidFill>
                  <a:schemeClr val="bg1"/>
                </a:solidFill>
              </a:rPr>
              <a:t>Choose File</a:t>
            </a:r>
            <a:r>
              <a:rPr lang="en-US" sz="2000" dirty="0">
                <a:solidFill>
                  <a:schemeClr val="bg1"/>
                </a:solidFill>
              </a:rPr>
              <a:t> button to select and </a:t>
            </a:r>
          </a:p>
          <a:p>
            <a:r>
              <a:rPr lang="en-US" sz="2000" dirty="0">
                <a:solidFill>
                  <a:schemeClr val="bg1"/>
                </a:solidFill>
              </a:rPr>
              <a:t>upload a document.</a:t>
            </a:r>
          </a:p>
        </p:txBody>
      </p:sp>
      <p:sp>
        <p:nvSpPr>
          <p:cNvPr id="5" name="TextBox 4">
            <a:extLst>
              <a:ext uri="{FF2B5EF4-FFF2-40B4-BE49-F238E27FC236}">
                <a16:creationId xmlns:a16="http://schemas.microsoft.com/office/drawing/2014/main" id="{0CFC25FE-1D9C-ED27-0064-4871E4E19BCE}"/>
              </a:ext>
            </a:extLst>
          </p:cNvPr>
          <p:cNvSpPr txBox="1"/>
          <p:nvPr/>
        </p:nvSpPr>
        <p:spPr>
          <a:xfrm>
            <a:off x="251688" y="4675143"/>
            <a:ext cx="8907694" cy="400110"/>
          </a:xfrm>
          <a:prstGeom prst="rect">
            <a:avLst/>
          </a:prstGeom>
          <a:noFill/>
        </p:spPr>
        <p:txBody>
          <a:bodyPr wrap="square" rtlCol="0">
            <a:spAutoFit/>
          </a:bodyPr>
          <a:lstStyle/>
          <a:p>
            <a:pPr marL="342900" indent="-342900">
              <a:buAutoNum type="arabicPeriod"/>
            </a:pPr>
            <a:r>
              <a:rPr lang="en-US" sz="2000" dirty="0">
                <a:solidFill>
                  <a:schemeClr val="bg1"/>
                </a:solidFill>
              </a:rPr>
              <a:t>Note the required document format.</a:t>
            </a:r>
          </a:p>
        </p:txBody>
      </p:sp>
      <p:pic>
        <p:nvPicPr>
          <p:cNvPr id="4" name="Picture 3">
            <a:extLst>
              <a:ext uri="{FF2B5EF4-FFF2-40B4-BE49-F238E27FC236}">
                <a16:creationId xmlns:a16="http://schemas.microsoft.com/office/drawing/2014/main" id="{6F3D9C74-F4C3-3EB5-6E40-13A4A09FB55F}"/>
              </a:ext>
            </a:extLst>
          </p:cNvPr>
          <p:cNvPicPr>
            <a:picLocks noChangeAspect="1"/>
          </p:cNvPicPr>
          <p:nvPr/>
        </p:nvPicPr>
        <p:blipFill>
          <a:blip r:embed="rId4"/>
          <a:stretch>
            <a:fillRect/>
          </a:stretch>
        </p:blipFill>
        <p:spPr>
          <a:xfrm>
            <a:off x="126198" y="1299844"/>
            <a:ext cx="7376204" cy="3256776"/>
          </a:xfrm>
          <a:prstGeom prst="rect">
            <a:avLst/>
          </a:prstGeom>
        </p:spPr>
      </p:pic>
      <p:sp>
        <p:nvSpPr>
          <p:cNvPr id="20" name="Rectangle 19">
            <a:extLst>
              <a:ext uri="{FF2B5EF4-FFF2-40B4-BE49-F238E27FC236}">
                <a16:creationId xmlns:a16="http://schemas.microsoft.com/office/drawing/2014/main" id="{A0CCDE33-C173-B45F-246F-9B5985BB47E5}"/>
              </a:ext>
            </a:extLst>
          </p:cNvPr>
          <p:cNvSpPr/>
          <p:nvPr/>
        </p:nvSpPr>
        <p:spPr>
          <a:xfrm>
            <a:off x="1514423" y="2847262"/>
            <a:ext cx="2665559" cy="22603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E8F67E16-C69A-E8EA-2E8D-B5ADB93B4956}"/>
              </a:ext>
            </a:extLst>
          </p:cNvPr>
          <p:cNvSpPr/>
          <p:nvPr/>
        </p:nvSpPr>
        <p:spPr>
          <a:xfrm rot="10800000">
            <a:off x="3789564" y="2621229"/>
            <a:ext cx="780836" cy="2260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229C0F8-711D-95FB-ABEF-7125E077DCE1}"/>
              </a:ext>
            </a:extLst>
          </p:cNvPr>
          <p:cNvPicPr>
            <a:picLocks noChangeAspect="1"/>
          </p:cNvPicPr>
          <p:nvPr/>
        </p:nvPicPr>
        <p:blipFill>
          <a:blip r:embed="rId5"/>
          <a:stretch>
            <a:fillRect/>
          </a:stretch>
        </p:blipFill>
        <p:spPr>
          <a:xfrm>
            <a:off x="7693865" y="1274420"/>
            <a:ext cx="4371937" cy="3256776"/>
          </a:xfrm>
          <a:prstGeom prst="rect">
            <a:avLst/>
          </a:prstGeom>
        </p:spPr>
      </p:pic>
      <p:sp>
        <p:nvSpPr>
          <p:cNvPr id="21" name="Rectangle 20">
            <a:extLst>
              <a:ext uri="{FF2B5EF4-FFF2-40B4-BE49-F238E27FC236}">
                <a16:creationId xmlns:a16="http://schemas.microsoft.com/office/drawing/2014/main" id="{CC66CF66-2D9C-BBBD-FB4C-0A97E4A00B31}"/>
              </a:ext>
            </a:extLst>
          </p:cNvPr>
          <p:cNvSpPr/>
          <p:nvPr/>
        </p:nvSpPr>
        <p:spPr>
          <a:xfrm>
            <a:off x="8840882" y="2946956"/>
            <a:ext cx="637000" cy="32567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5628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5" grpId="0"/>
      <p:bldP spid="20" grpId="0" animBg="1"/>
      <p:bldP spid="19"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4471613" y="257361"/>
            <a:ext cx="3657243"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ln w="0"/>
                <a:solidFill>
                  <a:srgbClr val="FFFFFF"/>
                </a:solidFill>
                <a:effectLst>
                  <a:outerShdw blurRad="38100" dist="19050" dir="2700000" algn="tl" rotWithShape="0">
                    <a:schemeClr val="dk1">
                      <a:alpha val="40000"/>
                    </a:schemeClr>
                  </a:outerShdw>
                </a:effectLst>
                <a:latin typeface="+mj-lt"/>
                <a:ea typeface="+mj-ea"/>
                <a:cs typeface="+mj-cs"/>
              </a:rPr>
              <a:t>File a New Case</a:t>
            </a:r>
            <a:endParaRPr lang="en-US" sz="4000" b="0" kern="1200" cap="none" spc="0" dirty="0">
              <a:ln w="0"/>
              <a:solidFill>
                <a:srgbClr val="FFFFFF"/>
              </a:solidFill>
              <a:effectLst>
                <a:outerShdw blurRad="38100" dist="19050" dir="2700000" algn="tl" rotWithShape="0">
                  <a:schemeClr val="dk1">
                    <a:alpha val="40000"/>
                  </a:schemeClr>
                </a:outerShdw>
              </a:effectLst>
              <a:latin typeface="+mj-lt"/>
              <a:ea typeface="+mj-ea"/>
              <a:cs typeface="+mj-cs"/>
            </a:endParaRPr>
          </a:p>
        </p:txBody>
      </p:sp>
      <p:sp>
        <p:nvSpPr>
          <p:cNvPr id="7" name="TextBox 6">
            <a:extLst>
              <a:ext uri="{FF2B5EF4-FFF2-40B4-BE49-F238E27FC236}">
                <a16:creationId xmlns:a16="http://schemas.microsoft.com/office/drawing/2014/main" id="{FAB199D0-2B4F-0AC6-70D5-F7218C2D915E}"/>
              </a:ext>
            </a:extLst>
          </p:cNvPr>
          <p:cNvSpPr txBox="1"/>
          <p:nvPr/>
        </p:nvSpPr>
        <p:spPr>
          <a:xfrm>
            <a:off x="6981826" y="2171700"/>
            <a:ext cx="4380616" cy="1121569"/>
          </a:xfrm>
          <a:prstGeom prst="rect">
            <a:avLst/>
          </a:prstGeom>
        </p:spPr>
        <p:txBody>
          <a:bodyPr vert="horz" lIns="91440" tIns="45720" rIns="91440" bIns="45720" rtlCol="0" anchor="ctr">
            <a:normAutofit/>
          </a:bodyPr>
          <a:lstStyle/>
          <a:p>
            <a:pPr marL="342900" indent="-342900">
              <a:lnSpc>
                <a:spcPct val="90000"/>
              </a:lnSpc>
              <a:spcBef>
                <a:spcPts val="1000"/>
              </a:spcBef>
              <a:buFont typeface="Wingdings" panose="05000000000000000000" pitchFamily="2" charset="2"/>
              <a:buChar char="Ø"/>
            </a:pPr>
            <a:r>
              <a:rPr lang="en-US" sz="2400" kern="1200" dirty="0">
                <a:latin typeface="+mn-lt"/>
                <a:ea typeface="+mn-ea"/>
                <a:cs typeface="+mn-cs"/>
              </a:rPr>
              <a:t>The message in red indicates that a service request needs to be added to the filing. </a:t>
            </a:r>
          </a:p>
        </p:txBody>
      </p:sp>
      <p:pic>
        <p:nvPicPr>
          <p:cNvPr id="3" name="Picture 2">
            <a:extLst>
              <a:ext uri="{FF2B5EF4-FFF2-40B4-BE49-F238E27FC236}">
                <a16:creationId xmlns:a16="http://schemas.microsoft.com/office/drawing/2014/main" id="{2B48BCE6-BCFD-A2D2-7EFC-AD3F89267657}"/>
              </a:ext>
            </a:extLst>
          </p:cNvPr>
          <p:cNvPicPr>
            <a:picLocks noChangeAspect="1"/>
          </p:cNvPicPr>
          <p:nvPr/>
        </p:nvPicPr>
        <p:blipFill>
          <a:blip r:embed="rId4"/>
          <a:stretch>
            <a:fillRect/>
          </a:stretch>
        </p:blipFill>
        <p:spPr>
          <a:xfrm>
            <a:off x="249550" y="2171700"/>
            <a:ext cx="6611581" cy="3586782"/>
          </a:xfrm>
          <a:prstGeom prst="rect">
            <a:avLst/>
          </a:prstGeom>
        </p:spPr>
      </p:pic>
      <p:sp>
        <p:nvSpPr>
          <p:cNvPr id="8" name="TextBox 7">
            <a:extLst>
              <a:ext uri="{FF2B5EF4-FFF2-40B4-BE49-F238E27FC236}">
                <a16:creationId xmlns:a16="http://schemas.microsoft.com/office/drawing/2014/main" id="{A05E0BAF-1409-8021-8D8E-5C098D1384D7}"/>
              </a:ext>
            </a:extLst>
          </p:cNvPr>
          <p:cNvSpPr txBox="1"/>
          <p:nvPr/>
        </p:nvSpPr>
        <p:spPr>
          <a:xfrm>
            <a:off x="7010401" y="3248025"/>
            <a:ext cx="4380616" cy="1121569"/>
          </a:xfrm>
          <a:prstGeom prst="rect">
            <a:avLst/>
          </a:prstGeom>
        </p:spPr>
        <p:txBody>
          <a:bodyPr vert="horz" lIns="91440" tIns="45720" rIns="91440" bIns="45720" rtlCol="0" anchor="ctr">
            <a:normAutofit/>
          </a:bodyPr>
          <a:lstStyle/>
          <a:p>
            <a:pPr marL="342900" indent="-342900">
              <a:lnSpc>
                <a:spcPct val="90000"/>
              </a:lnSpc>
              <a:spcBef>
                <a:spcPts val="1000"/>
              </a:spcBef>
              <a:buFont typeface="Wingdings" panose="05000000000000000000" pitchFamily="2" charset="2"/>
              <a:buChar char="Ø"/>
            </a:pPr>
            <a:r>
              <a:rPr lang="en-US" sz="2400" kern="1200" dirty="0">
                <a:latin typeface="+mn-lt"/>
                <a:ea typeface="+mn-ea"/>
                <a:cs typeface="+mn-cs"/>
              </a:rPr>
              <a:t>Click the </a:t>
            </a:r>
            <a:r>
              <a:rPr lang="en-US" sz="2400" i="1" kern="1200" dirty="0">
                <a:latin typeface="+mn-lt"/>
                <a:ea typeface="+mn-ea"/>
                <a:cs typeface="+mn-cs"/>
              </a:rPr>
              <a:t>Back </a:t>
            </a:r>
            <a:r>
              <a:rPr lang="en-US" sz="2400" dirty="0"/>
              <a:t>button to return to the </a:t>
            </a:r>
            <a:r>
              <a:rPr lang="en-US" sz="2400" i="1" dirty="0"/>
              <a:t>Add Documents </a:t>
            </a:r>
            <a:r>
              <a:rPr lang="en-US" sz="2400" dirty="0"/>
              <a:t>page.</a:t>
            </a:r>
            <a:endParaRPr lang="en-US" sz="2400" kern="1200" dirty="0">
              <a:latin typeface="+mn-lt"/>
              <a:ea typeface="+mn-ea"/>
              <a:cs typeface="+mn-cs"/>
            </a:endParaRPr>
          </a:p>
        </p:txBody>
      </p:sp>
      <p:sp>
        <p:nvSpPr>
          <p:cNvPr id="11" name="Rectangle 10">
            <a:extLst>
              <a:ext uri="{FF2B5EF4-FFF2-40B4-BE49-F238E27FC236}">
                <a16:creationId xmlns:a16="http://schemas.microsoft.com/office/drawing/2014/main" id="{CEED466D-7EDD-F453-E5D9-734A81DB2197}"/>
              </a:ext>
            </a:extLst>
          </p:cNvPr>
          <p:cNvSpPr/>
          <p:nvPr/>
        </p:nvSpPr>
        <p:spPr>
          <a:xfrm>
            <a:off x="249550" y="3429000"/>
            <a:ext cx="5598800" cy="200025"/>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351C411-8B3F-0850-E22E-54BEB3B3D8D0}"/>
              </a:ext>
            </a:extLst>
          </p:cNvPr>
          <p:cNvSpPr/>
          <p:nvPr/>
        </p:nvSpPr>
        <p:spPr>
          <a:xfrm>
            <a:off x="6011185" y="2201858"/>
            <a:ext cx="754045" cy="12950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3653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4471613" y="257361"/>
            <a:ext cx="3657243"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ln w="0"/>
                <a:solidFill>
                  <a:srgbClr val="FFFFFF"/>
                </a:solidFill>
                <a:effectLst>
                  <a:outerShdw blurRad="38100" dist="19050" dir="2700000" algn="tl" rotWithShape="0">
                    <a:schemeClr val="dk1">
                      <a:alpha val="40000"/>
                    </a:schemeClr>
                  </a:outerShdw>
                </a:effectLst>
                <a:latin typeface="+mj-lt"/>
                <a:ea typeface="+mj-ea"/>
                <a:cs typeface="+mj-cs"/>
              </a:rPr>
              <a:t>File a New Case</a:t>
            </a:r>
            <a:endParaRPr lang="en-US" sz="4000" b="0" kern="1200" cap="none" spc="0" dirty="0">
              <a:ln w="0"/>
              <a:solidFill>
                <a:srgbClr val="FFFFFF"/>
              </a:solidFill>
              <a:effectLst>
                <a:outerShdw blurRad="38100" dist="19050" dir="2700000" algn="tl" rotWithShape="0">
                  <a:schemeClr val="dk1">
                    <a:alpha val="40000"/>
                  </a:schemeClr>
                </a:outerShdw>
              </a:effectLst>
              <a:latin typeface="+mj-lt"/>
              <a:ea typeface="+mj-ea"/>
              <a:cs typeface="+mj-cs"/>
            </a:endParaRPr>
          </a:p>
        </p:txBody>
      </p:sp>
      <p:sp>
        <p:nvSpPr>
          <p:cNvPr id="7" name="TextBox 6">
            <a:extLst>
              <a:ext uri="{FF2B5EF4-FFF2-40B4-BE49-F238E27FC236}">
                <a16:creationId xmlns:a16="http://schemas.microsoft.com/office/drawing/2014/main" id="{FAB199D0-2B4F-0AC6-70D5-F7218C2D915E}"/>
              </a:ext>
            </a:extLst>
          </p:cNvPr>
          <p:cNvSpPr txBox="1"/>
          <p:nvPr/>
        </p:nvSpPr>
        <p:spPr>
          <a:xfrm>
            <a:off x="6996113" y="1838515"/>
            <a:ext cx="4380616" cy="1121569"/>
          </a:xfrm>
          <a:prstGeom prst="rect">
            <a:avLst/>
          </a:prstGeom>
        </p:spPr>
        <p:txBody>
          <a:bodyPr vert="horz" lIns="91440" tIns="45720" rIns="91440" bIns="45720" rtlCol="0" anchor="ctr">
            <a:normAutofit/>
          </a:bodyPr>
          <a:lstStyle/>
          <a:p>
            <a:pPr marL="342900" indent="-342900">
              <a:lnSpc>
                <a:spcPct val="90000"/>
              </a:lnSpc>
              <a:spcBef>
                <a:spcPts val="1000"/>
              </a:spcBef>
              <a:buFont typeface="Wingdings" panose="05000000000000000000" pitchFamily="2" charset="2"/>
              <a:buChar char="Ø"/>
            </a:pPr>
            <a:r>
              <a:rPr lang="en-US" sz="2400" kern="1200" dirty="0">
                <a:latin typeface="+mn-lt"/>
                <a:ea typeface="+mn-ea"/>
                <a:cs typeface="+mn-cs"/>
              </a:rPr>
              <a:t>Select </a:t>
            </a:r>
            <a:r>
              <a:rPr lang="en-US" sz="2400" i="1" kern="1200" dirty="0">
                <a:latin typeface="+mn-lt"/>
                <a:ea typeface="+mn-ea"/>
                <a:cs typeface="+mn-cs"/>
              </a:rPr>
              <a:t>Service </a:t>
            </a:r>
            <a:r>
              <a:rPr lang="en-US" sz="2400" kern="1200" dirty="0">
                <a:latin typeface="+mn-lt"/>
                <a:ea typeface="+mn-ea"/>
                <a:cs typeface="+mn-cs"/>
              </a:rPr>
              <a:t>from the </a:t>
            </a:r>
            <a:r>
              <a:rPr lang="en-US" sz="2400" i="1" kern="1200" dirty="0">
                <a:latin typeface="+mn-lt"/>
                <a:ea typeface="+mn-ea"/>
                <a:cs typeface="+mn-cs"/>
              </a:rPr>
              <a:t>Document Category </a:t>
            </a:r>
            <a:r>
              <a:rPr lang="en-US" sz="2400" kern="1200" dirty="0">
                <a:latin typeface="+mn-lt"/>
                <a:ea typeface="+mn-ea"/>
                <a:cs typeface="+mn-cs"/>
              </a:rPr>
              <a:t>dropdown menu.</a:t>
            </a:r>
          </a:p>
        </p:txBody>
      </p:sp>
      <p:sp>
        <p:nvSpPr>
          <p:cNvPr id="8" name="TextBox 7">
            <a:extLst>
              <a:ext uri="{FF2B5EF4-FFF2-40B4-BE49-F238E27FC236}">
                <a16:creationId xmlns:a16="http://schemas.microsoft.com/office/drawing/2014/main" id="{A05E0BAF-1409-8021-8D8E-5C098D1384D7}"/>
              </a:ext>
            </a:extLst>
          </p:cNvPr>
          <p:cNvSpPr txBox="1"/>
          <p:nvPr/>
        </p:nvSpPr>
        <p:spPr>
          <a:xfrm>
            <a:off x="6996113" y="2900173"/>
            <a:ext cx="4380616" cy="1121569"/>
          </a:xfrm>
          <a:prstGeom prst="rect">
            <a:avLst/>
          </a:prstGeom>
        </p:spPr>
        <p:txBody>
          <a:bodyPr vert="horz" lIns="91440" tIns="45720" rIns="91440" bIns="45720" rtlCol="0" anchor="ctr">
            <a:normAutofit/>
          </a:bodyPr>
          <a:lstStyle/>
          <a:p>
            <a:pPr marL="342900" indent="-342900">
              <a:lnSpc>
                <a:spcPct val="90000"/>
              </a:lnSpc>
              <a:spcBef>
                <a:spcPts val="1000"/>
              </a:spcBef>
              <a:buFont typeface="Wingdings" panose="05000000000000000000" pitchFamily="2" charset="2"/>
              <a:buChar char="Ø"/>
            </a:pPr>
            <a:r>
              <a:rPr lang="en-US" sz="2400" kern="1200" dirty="0">
                <a:latin typeface="+mn-lt"/>
                <a:ea typeface="+mn-ea"/>
                <a:cs typeface="+mn-cs"/>
              </a:rPr>
              <a:t>Selec</a:t>
            </a:r>
            <a:r>
              <a:rPr lang="en-US" sz="2400" dirty="0"/>
              <a:t>t the type of service from the </a:t>
            </a:r>
            <a:r>
              <a:rPr lang="en-US" sz="2400" i="1" dirty="0"/>
              <a:t>Document Type </a:t>
            </a:r>
            <a:r>
              <a:rPr lang="en-US" sz="2400" dirty="0"/>
              <a:t>dropdown menu.</a:t>
            </a:r>
            <a:endParaRPr lang="en-US" sz="2400" kern="1200" dirty="0">
              <a:latin typeface="+mn-lt"/>
              <a:ea typeface="+mn-ea"/>
              <a:cs typeface="+mn-cs"/>
            </a:endParaRPr>
          </a:p>
        </p:txBody>
      </p:sp>
      <p:pic>
        <p:nvPicPr>
          <p:cNvPr id="4" name="Picture 3">
            <a:extLst>
              <a:ext uri="{FF2B5EF4-FFF2-40B4-BE49-F238E27FC236}">
                <a16:creationId xmlns:a16="http://schemas.microsoft.com/office/drawing/2014/main" id="{2751A8CC-5FBC-5451-19E6-F400129C1EF9}"/>
              </a:ext>
            </a:extLst>
          </p:cNvPr>
          <p:cNvPicPr>
            <a:picLocks noChangeAspect="1"/>
          </p:cNvPicPr>
          <p:nvPr/>
        </p:nvPicPr>
        <p:blipFill>
          <a:blip r:embed="rId4"/>
          <a:stretch>
            <a:fillRect/>
          </a:stretch>
        </p:blipFill>
        <p:spPr>
          <a:xfrm>
            <a:off x="162050" y="1673922"/>
            <a:ext cx="6018793" cy="2572324"/>
          </a:xfrm>
          <a:prstGeom prst="rect">
            <a:avLst/>
          </a:prstGeom>
        </p:spPr>
      </p:pic>
      <p:pic>
        <p:nvPicPr>
          <p:cNvPr id="9" name="Picture 8">
            <a:extLst>
              <a:ext uri="{FF2B5EF4-FFF2-40B4-BE49-F238E27FC236}">
                <a16:creationId xmlns:a16="http://schemas.microsoft.com/office/drawing/2014/main" id="{929494D6-CD03-D190-689B-B81F7852BDB9}"/>
              </a:ext>
            </a:extLst>
          </p:cNvPr>
          <p:cNvPicPr>
            <a:picLocks noChangeAspect="1"/>
          </p:cNvPicPr>
          <p:nvPr/>
        </p:nvPicPr>
        <p:blipFill>
          <a:blip r:embed="rId5"/>
          <a:stretch>
            <a:fillRect/>
          </a:stretch>
        </p:blipFill>
        <p:spPr>
          <a:xfrm>
            <a:off x="46869" y="4246246"/>
            <a:ext cx="6162549" cy="2512087"/>
          </a:xfrm>
          <a:prstGeom prst="rect">
            <a:avLst/>
          </a:prstGeom>
        </p:spPr>
      </p:pic>
      <p:sp>
        <p:nvSpPr>
          <p:cNvPr id="10" name="TextBox 9">
            <a:extLst>
              <a:ext uri="{FF2B5EF4-FFF2-40B4-BE49-F238E27FC236}">
                <a16:creationId xmlns:a16="http://schemas.microsoft.com/office/drawing/2014/main" id="{EE2ACF44-C4FE-0828-946F-9C5B55B80048}"/>
              </a:ext>
            </a:extLst>
          </p:cNvPr>
          <p:cNvSpPr txBox="1"/>
          <p:nvPr/>
        </p:nvSpPr>
        <p:spPr>
          <a:xfrm>
            <a:off x="7010401" y="5083400"/>
            <a:ext cx="4380616" cy="1121569"/>
          </a:xfrm>
          <a:prstGeom prst="rect">
            <a:avLst/>
          </a:prstGeom>
        </p:spPr>
        <p:txBody>
          <a:bodyPr vert="horz" lIns="91440" tIns="45720" rIns="91440" bIns="45720" rtlCol="0" anchor="ctr">
            <a:noAutofit/>
          </a:bodyPr>
          <a:lstStyle/>
          <a:p>
            <a:pPr marL="342900" indent="-342900">
              <a:lnSpc>
                <a:spcPct val="90000"/>
              </a:lnSpc>
              <a:spcBef>
                <a:spcPts val="1000"/>
              </a:spcBef>
              <a:buFont typeface="Wingdings" panose="05000000000000000000" pitchFamily="2" charset="2"/>
              <a:buChar char="Ø"/>
            </a:pPr>
            <a:r>
              <a:rPr lang="en-US" sz="2400" i="1" dirty="0"/>
              <a:t>Service </a:t>
            </a:r>
            <a:r>
              <a:rPr lang="en-US" sz="2400" dirty="0"/>
              <a:t>is a system-generated form and does not require a document upload. Just click the </a:t>
            </a:r>
            <a:r>
              <a:rPr lang="en-US" sz="2400" i="1" dirty="0"/>
              <a:t>Add </a:t>
            </a:r>
            <a:r>
              <a:rPr lang="en-US" sz="2400" dirty="0"/>
              <a:t>button.</a:t>
            </a:r>
            <a:endParaRPr lang="en-US" sz="2400" i="1" kern="1200" dirty="0"/>
          </a:p>
        </p:txBody>
      </p:sp>
      <p:sp>
        <p:nvSpPr>
          <p:cNvPr id="11" name="Arrow: Right 10">
            <a:extLst>
              <a:ext uri="{FF2B5EF4-FFF2-40B4-BE49-F238E27FC236}">
                <a16:creationId xmlns:a16="http://schemas.microsoft.com/office/drawing/2014/main" id="{BB9539E1-7A15-CB81-D171-D5420B06DA78}"/>
              </a:ext>
            </a:extLst>
          </p:cNvPr>
          <p:cNvSpPr/>
          <p:nvPr/>
        </p:nvSpPr>
        <p:spPr>
          <a:xfrm rot="10800000">
            <a:off x="1209675" y="5438775"/>
            <a:ext cx="552450" cy="19050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025B9C-B006-1D59-AD50-E55EA56DCABB}"/>
              </a:ext>
            </a:extLst>
          </p:cNvPr>
          <p:cNvSpPr/>
          <p:nvPr/>
        </p:nvSpPr>
        <p:spPr>
          <a:xfrm>
            <a:off x="971550" y="2670289"/>
            <a:ext cx="2924175" cy="1574311"/>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865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ln w="0"/>
                <a:solidFill>
                  <a:srgbClr val="FFFFFF"/>
                </a:solidFill>
                <a:effectLst>
                  <a:outerShdw blurRad="38100" dist="19050" dir="2700000" algn="tl" rotWithShape="0">
                    <a:schemeClr val="dk1">
                      <a:alpha val="40000"/>
                    </a:schemeClr>
                  </a:outerShdw>
                </a:effectLst>
                <a:latin typeface="+mj-lt"/>
                <a:ea typeface="+mj-ea"/>
                <a:cs typeface="+mj-cs"/>
              </a:rPr>
              <a:t>File a New Case</a:t>
            </a:r>
            <a:endParaRPr lang="en-US" sz="4000" b="0" kern="1200" cap="none" spc="0" dirty="0">
              <a:ln w="0"/>
              <a:solidFill>
                <a:srgbClr val="FFFFFF"/>
              </a:solidFill>
              <a:effectLst>
                <a:outerShdw blurRad="38100" dist="19050" dir="2700000" algn="tl" rotWithShape="0">
                  <a:schemeClr val="dk1">
                    <a:alpha val="40000"/>
                  </a:schemeClr>
                </a:outerShdw>
              </a:effectLst>
              <a:latin typeface="+mj-lt"/>
              <a:ea typeface="+mj-ea"/>
              <a:cs typeface="+mj-cs"/>
            </a:endParaRPr>
          </a:p>
        </p:txBody>
      </p:sp>
      <p:pic>
        <p:nvPicPr>
          <p:cNvPr id="3" name="Picture 2">
            <a:extLst>
              <a:ext uri="{FF2B5EF4-FFF2-40B4-BE49-F238E27FC236}">
                <a16:creationId xmlns:a16="http://schemas.microsoft.com/office/drawing/2014/main" id="{513DA323-E821-138D-2968-5A886E15129C}"/>
              </a:ext>
            </a:extLst>
          </p:cNvPr>
          <p:cNvPicPr>
            <a:picLocks noChangeAspect="1"/>
          </p:cNvPicPr>
          <p:nvPr/>
        </p:nvPicPr>
        <p:blipFill>
          <a:blip r:embed="rId4"/>
          <a:stretch>
            <a:fillRect/>
          </a:stretch>
        </p:blipFill>
        <p:spPr>
          <a:xfrm>
            <a:off x="4241442" y="147505"/>
            <a:ext cx="7225748" cy="4010289"/>
          </a:xfrm>
          <a:prstGeom prst="rect">
            <a:avLst/>
          </a:prstGeom>
        </p:spPr>
      </p:pic>
      <p:sp>
        <p:nvSpPr>
          <p:cNvPr id="5" name="TextBox 4">
            <a:extLst>
              <a:ext uri="{FF2B5EF4-FFF2-40B4-BE49-F238E27FC236}">
                <a16:creationId xmlns:a16="http://schemas.microsoft.com/office/drawing/2014/main" id="{9CADEB63-4270-8259-4BA3-7B6564C0E6E7}"/>
              </a:ext>
            </a:extLst>
          </p:cNvPr>
          <p:cNvSpPr txBox="1"/>
          <p:nvPr/>
        </p:nvSpPr>
        <p:spPr>
          <a:xfrm>
            <a:off x="4544565" y="4924301"/>
            <a:ext cx="4847085" cy="461665"/>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Click </a:t>
            </a:r>
            <a:r>
              <a:rPr lang="en-US" sz="2400" i="1" dirty="0"/>
              <a:t>Add.</a:t>
            </a:r>
            <a:endParaRPr lang="en-US" sz="2400" dirty="0"/>
          </a:p>
        </p:txBody>
      </p:sp>
      <p:sp>
        <p:nvSpPr>
          <p:cNvPr id="13" name="TextBox 12">
            <a:extLst>
              <a:ext uri="{FF2B5EF4-FFF2-40B4-BE49-F238E27FC236}">
                <a16:creationId xmlns:a16="http://schemas.microsoft.com/office/drawing/2014/main" id="{5C273E04-F75A-5C5A-E673-75A857BF67F9}"/>
              </a:ext>
            </a:extLst>
          </p:cNvPr>
          <p:cNvSpPr txBox="1"/>
          <p:nvPr/>
        </p:nvSpPr>
        <p:spPr>
          <a:xfrm>
            <a:off x="4496940" y="4181351"/>
            <a:ext cx="6970250" cy="830997"/>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Select the documents to be served from the dropdown menu.</a:t>
            </a:r>
          </a:p>
        </p:txBody>
      </p:sp>
      <p:sp>
        <p:nvSpPr>
          <p:cNvPr id="14" name="TextBox 13">
            <a:extLst>
              <a:ext uri="{FF2B5EF4-FFF2-40B4-BE49-F238E27FC236}">
                <a16:creationId xmlns:a16="http://schemas.microsoft.com/office/drawing/2014/main" id="{03B107FA-40DD-93E9-3F69-2669A28A9E98}"/>
              </a:ext>
            </a:extLst>
          </p:cNvPr>
          <p:cNvSpPr txBox="1"/>
          <p:nvPr/>
        </p:nvSpPr>
        <p:spPr>
          <a:xfrm>
            <a:off x="4554090" y="5340264"/>
            <a:ext cx="7094985" cy="830997"/>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Use the checkboxes to select which parties should be served.</a:t>
            </a:r>
          </a:p>
        </p:txBody>
      </p:sp>
      <p:sp>
        <p:nvSpPr>
          <p:cNvPr id="15" name="TextBox 14">
            <a:extLst>
              <a:ext uri="{FF2B5EF4-FFF2-40B4-BE49-F238E27FC236}">
                <a16:creationId xmlns:a16="http://schemas.microsoft.com/office/drawing/2014/main" id="{5C2E516B-2346-7EA8-D822-56DB0D3BB1F5}"/>
              </a:ext>
            </a:extLst>
          </p:cNvPr>
          <p:cNvSpPr txBox="1"/>
          <p:nvPr/>
        </p:nvSpPr>
        <p:spPr>
          <a:xfrm>
            <a:off x="4573140" y="6073689"/>
            <a:ext cx="7094985" cy="461665"/>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Click the </a:t>
            </a:r>
            <a:r>
              <a:rPr lang="en-US" sz="2400" i="1" dirty="0"/>
              <a:t>Next </a:t>
            </a:r>
            <a:r>
              <a:rPr lang="en-US" sz="2400" dirty="0"/>
              <a:t>button.</a:t>
            </a:r>
          </a:p>
        </p:txBody>
      </p:sp>
      <p:sp>
        <p:nvSpPr>
          <p:cNvPr id="16" name="Rectangle 15">
            <a:extLst>
              <a:ext uri="{FF2B5EF4-FFF2-40B4-BE49-F238E27FC236}">
                <a16:creationId xmlns:a16="http://schemas.microsoft.com/office/drawing/2014/main" id="{98BAFC3F-F099-6318-C110-6E974903E9CE}"/>
              </a:ext>
            </a:extLst>
          </p:cNvPr>
          <p:cNvSpPr/>
          <p:nvPr/>
        </p:nvSpPr>
        <p:spPr>
          <a:xfrm>
            <a:off x="5381625" y="1552574"/>
            <a:ext cx="4010025" cy="209551"/>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5C4C2850-14CB-2EE0-B148-89B2BB2DF3F0}"/>
              </a:ext>
            </a:extLst>
          </p:cNvPr>
          <p:cNvSpPr/>
          <p:nvPr/>
        </p:nvSpPr>
        <p:spPr>
          <a:xfrm>
            <a:off x="9467850" y="1047750"/>
            <a:ext cx="171450" cy="504824"/>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6CEC1D9-604D-668F-BF80-171D3EE648C6}"/>
              </a:ext>
            </a:extLst>
          </p:cNvPr>
          <p:cNvSpPr/>
          <p:nvPr/>
        </p:nvSpPr>
        <p:spPr>
          <a:xfrm>
            <a:off x="4239305" y="2335698"/>
            <a:ext cx="5647645" cy="645501"/>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209C68B-83A3-6A1F-61E5-2277B924470E}"/>
              </a:ext>
            </a:extLst>
          </p:cNvPr>
          <p:cNvSpPr/>
          <p:nvPr/>
        </p:nvSpPr>
        <p:spPr>
          <a:xfrm>
            <a:off x="10712396" y="246493"/>
            <a:ext cx="801754" cy="16861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4713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animBg="1"/>
      <p:bldP spid="17"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ln w="0"/>
                <a:solidFill>
                  <a:srgbClr val="FFFFFF"/>
                </a:solidFill>
                <a:effectLst>
                  <a:outerShdw blurRad="38100" dist="19050" dir="2700000" algn="tl" rotWithShape="0">
                    <a:schemeClr val="dk1">
                      <a:alpha val="40000"/>
                    </a:schemeClr>
                  </a:outerShdw>
                </a:effectLst>
                <a:latin typeface="+mj-lt"/>
                <a:ea typeface="+mj-ea"/>
                <a:cs typeface="+mj-cs"/>
              </a:rPr>
              <a:t>File a New Case</a:t>
            </a:r>
            <a:endParaRPr lang="en-US" sz="4000" b="0" kern="1200" cap="none" spc="0" dirty="0">
              <a:ln w="0"/>
              <a:solidFill>
                <a:srgbClr val="FFFFFF"/>
              </a:solidFill>
              <a:effectLst>
                <a:outerShdw blurRad="38100" dist="19050" dir="2700000" algn="tl" rotWithShape="0">
                  <a:schemeClr val="dk1">
                    <a:alpha val="40000"/>
                  </a:schemeClr>
                </a:outerShdw>
              </a:effectLst>
              <a:latin typeface="+mj-lt"/>
              <a:ea typeface="+mj-ea"/>
              <a:cs typeface="+mj-cs"/>
            </a:endParaRPr>
          </a:p>
        </p:txBody>
      </p:sp>
      <p:sp>
        <p:nvSpPr>
          <p:cNvPr id="13" name="TextBox 12">
            <a:extLst>
              <a:ext uri="{FF2B5EF4-FFF2-40B4-BE49-F238E27FC236}">
                <a16:creationId xmlns:a16="http://schemas.microsoft.com/office/drawing/2014/main" id="{5C273E04-F75A-5C5A-E673-75A857BF67F9}"/>
              </a:ext>
            </a:extLst>
          </p:cNvPr>
          <p:cNvSpPr txBox="1"/>
          <p:nvPr/>
        </p:nvSpPr>
        <p:spPr>
          <a:xfrm>
            <a:off x="4496940" y="4181351"/>
            <a:ext cx="6970250" cy="461665"/>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Add or remove additional documents, if necessary.</a:t>
            </a:r>
          </a:p>
        </p:txBody>
      </p:sp>
      <p:sp>
        <p:nvSpPr>
          <p:cNvPr id="15" name="TextBox 14">
            <a:extLst>
              <a:ext uri="{FF2B5EF4-FFF2-40B4-BE49-F238E27FC236}">
                <a16:creationId xmlns:a16="http://schemas.microsoft.com/office/drawing/2014/main" id="{5C2E516B-2346-7EA8-D822-56DB0D3BB1F5}"/>
              </a:ext>
            </a:extLst>
          </p:cNvPr>
          <p:cNvSpPr txBox="1"/>
          <p:nvPr/>
        </p:nvSpPr>
        <p:spPr>
          <a:xfrm>
            <a:off x="4525626" y="4663220"/>
            <a:ext cx="7094985" cy="461665"/>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Click the </a:t>
            </a:r>
            <a:r>
              <a:rPr lang="en-US" sz="2400" i="1" dirty="0"/>
              <a:t>Next </a:t>
            </a:r>
            <a:r>
              <a:rPr lang="en-US" sz="2400" dirty="0"/>
              <a:t>button to continue with the filing.</a:t>
            </a:r>
          </a:p>
        </p:txBody>
      </p:sp>
      <p:pic>
        <p:nvPicPr>
          <p:cNvPr id="4" name="Picture 3">
            <a:extLst>
              <a:ext uri="{FF2B5EF4-FFF2-40B4-BE49-F238E27FC236}">
                <a16:creationId xmlns:a16="http://schemas.microsoft.com/office/drawing/2014/main" id="{BC8C809F-8FC0-239A-DEB4-CF121D95D6F2}"/>
              </a:ext>
            </a:extLst>
          </p:cNvPr>
          <p:cNvPicPr>
            <a:picLocks noChangeAspect="1"/>
          </p:cNvPicPr>
          <p:nvPr/>
        </p:nvPicPr>
        <p:blipFill>
          <a:blip r:embed="rId4"/>
          <a:stretch>
            <a:fillRect/>
          </a:stretch>
        </p:blipFill>
        <p:spPr>
          <a:xfrm>
            <a:off x="4038604" y="222486"/>
            <a:ext cx="7963793" cy="3630950"/>
          </a:xfrm>
          <a:prstGeom prst="rect">
            <a:avLst/>
          </a:prstGeom>
        </p:spPr>
      </p:pic>
      <p:sp>
        <p:nvSpPr>
          <p:cNvPr id="2" name="Rectangle 1">
            <a:extLst>
              <a:ext uri="{FF2B5EF4-FFF2-40B4-BE49-F238E27FC236}">
                <a16:creationId xmlns:a16="http://schemas.microsoft.com/office/drawing/2014/main" id="{781EC798-10C2-C9BD-E905-235369671459}"/>
              </a:ext>
            </a:extLst>
          </p:cNvPr>
          <p:cNvSpPr/>
          <p:nvPr/>
        </p:nvSpPr>
        <p:spPr>
          <a:xfrm>
            <a:off x="10933043" y="310101"/>
            <a:ext cx="801754" cy="16861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4031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529099" y="207143"/>
            <a:ext cx="4911922"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Submit the Fil</a:t>
            </a:r>
            <a:r>
              <a:rPr lang="en-US" sz="5400" dirty="0">
                <a:ln w="0"/>
                <a:solidFill>
                  <a:schemeClr val="bg1"/>
                </a:solidFill>
                <a:effectLst>
                  <a:outerShdw blurRad="38100" dist="19050" dir="2700000" algn="tl" rotWithShape="0">
                    <a:schemeClr val="dk1">
                      <a:alpha val="40000"/>
                    </a:schemeClr>
                  </a:outerShdw>
                </a:effectLst>
              </a:rPr>
              <a:t>ing</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1844F546-1AE3-E1F2-1781-5685490CAE3E}"/>
              </a:ext>
            </a:extLst>
          </p:cNvPr>
          <p:cNvSpPr txBox="1"/>
          <p:nvPr/>
        </p:nvSpPr>
        <p:spPr>
          <a:xfrm>
            <a:off x="160739" y="1133630"/>
            <a:ext cx="3791512" cy="1015663"/>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Use the optional </a:t>
            </a:r>
            <a:r>
              <a:rPr lang="en-US" sz="2000" i="1" dirty="0">
                <a:solidFill>
                  <a:schemeClr val="bg1"/>
                </a:solidFill>
              </a:rPr>
              <a:t>Client # </a:t>
            </a:r>
            <a:r>
              <a:rPr lang="en-US" sz="2000" dirty="0">
                <a:solidFill>
                  <a:schemeClr val="bg1"/>
                </a:solidFill>
              </a:rPr>
              <a:t> field to enter an office case reference number.</a:t>
            </a:r>
          </a:p>
        </p:txBody>
      </p:sp>
      <p:sp>
        <p:nvSpPr>
          <p:cNvPr id="11" name="TextBox 10">
            <a:extLst>
              <a:ext uri="{FF2B5EF4-FFF2-40B4-BE49-F238E27FC236}">
                <a16:creationId xmlns:a16="http://schemas.microsoft.com/office/drawing/2014/main" id="{B2E89354-F74D-532C-16ED-3627C99BE008}"/>
              </a:ext>
            </a:extLst>
          </p:cNvPr>
          <p:cNvSpPr txBox="1"/>
          <p:nvPr/>
        </p:nvSpPr>
        <p:spPr>
          <a:xfrm>
            <a:off x="201714" y="5016136"/>
            <a:ext cx="4432977"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Submit the Filing – completes the filing process.</a:t>
            </a:r>
          </a:p>
        </p:txBody>
      </p:sp>
      <p:sp>
        <p:nvSpPr>
          <p:cNvPr id="7" name="TextBox 6">
            <a:extLst>
              <a:ext uri="{FF2B5EF4-FFF2-40B4-BE49-F238E27FC236}">
                <a16:creationId xmlns:a16="http://schemas.microsoft.com/office/drawing/2014/main" id="{EBA4D73A-4DC4-6360-33C6-24FB75C9BEF4}"/>
              </a:ext>
            </a:extLst>
          </p:cNvPr>
          <p:cNvSpPr txBox="1"/>
          <p:nvPr/>
        </p:nvSpPr>
        <p:spPr>
          <a:xfrm>
            <a:off x="141703" y="2187928"/>
            <a:ext cx="3791512"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Add or Remove additional documents, if needed.</a:t>
            </a:r>
          </a:p>
        </p:txBody>
      </p:sp>
      <p:sp>
        <p:nvSpPr>
          <p:cNvPr id="9" name="TextBox 8">
            <a:extLst>
              <a:ext uri="{FF2B5EF4-FFF2-40B4-BE49-F238E27FC236}">
                <a16:creationId xmlns:a16="http://schemas.microsoft.com/office/drawing/2014/main" id="{64003464-F8FC-DB57-03E6-0540303A8D3C}"/>
              </a:ext>
            </a:extLst>
          </p:cNvPr>
          <p:cNvSpPr txBox="1"/>
          <p:nvPr/>
        </p:nvSpPr>
        <p:spPr>
          <a:xfrm>
            <a:off x="160739" y="2992134"/>
            <a:ext cx="3791512"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Add any filing notes</a:t>
            </a:r>
          </a:p>
        </p:txBody>
      </p:sp>
      <p:sp>
        <p:nvSpPr>
          <p:cNvPr id="13" name="TextBox 12">
            <a:extLst>
              <a:ext uri="{FF2B5EF4-FFF2-40B4-BE49-F238E27FC236}">
                <a16:creationId xmlns:a16="http://schemas.microsoft.com/office/drawing/2014/main" id="{31981DF8-8F31-0F54-FDBB-ACD3A1E1827C}"/>
              </a:ext>
            </a:extLst>
          </p:cNvPr>
          <p:cNvSpPr txBox="1"/>
          <p:nvPr/>
        </p:nvSpPr>
        <p:spPr>
          <a:xfrm>
            <a:off x="141703" y="3488564"/>
            <a:ext cx="3791512" cy="163121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Other options</a:t>
            </a:r>
          </a:p>
          <a:p>
            <a:pPr marL="800100" lvl="1" indent="-342900">
              <a:buFont typeface="Arial" panose="020B0604020202020204" pitchFamily="34" charset="0"/>
              <a:buChar char="•"/>
            </a:pPr>
            <a:r>
              <a:rPr lang="en-US" sz="2000" dirty="0">
                <a:solidFill>
                  <a:schemeClr val="bg1"/>
                </a:solidFill>
              </a:rPr>
              <a:t>Cancel (Delete) the filing</a:t>
            </a:r>
          </a:p>
          <a:p>
            <a:pPr marL="800100" lvl="1" indent="-342900">
              <a:buFont typeface="Arial" panose="020B0604020202020204" pitchFamily="34" charset="0"/>
              <a:buChar char="•"/>
            </a:pPr>
            <a:r>
              <a:rPr lang="en-US" sz="2000" dirty="0">
                <a:solidFill>
                  <a:schemeClr val="bg1"/>
                </a:solidFill>
              </a:rPr>
              <a:t>Move to Draft – Save the filing to be completed later. </a:t>
            </a:r>
          </a:p>
        </p:txBody>
      </p:sp>
      <p:pic>
        <p:nvPicPr>
          <p:cNvPr id="20" name="Picture 19">
            <a:extLst>
              <a:ext uri="{FF2B5EF4-FFF2-40B4-BE49-F238E27FC236}">
                <a16:creationId xmlns:a16="http://schemas.microsoft.com/office/drawing/2014/main" id="{D4B507E1-52CC-5AE6-1675-7F47F094313C}"/>
              </a:ext>
            </a:extLst>
          </p:cNvPr>
          <p:cNvPicPr>
            <a:picLocks noChangeAspect="1"/>
          </p:cNvPicPr>
          <p:nvPr/>
        </p:nvPicPr>
        <p:blipFill>
          <a:blip r:embed="rId4"/>
          <a:stretch>
            <a:fillRect/>
          </a:stretch>
        </p:blipFill>
        <p:spPr>
          <a:xfrm>
            <a:off x="4329670" y="1016360"/>
            <a:ext cx="5450214" cy="5520812"/>
          </a:xfrm>
          <a:prstGeom prst="rect">
            <a:avLst/>
          </a:prstGeom>
        </p:spPr>
      </p:pic>
      <p:sp>
        <p:nvSpPr>
          <p:cNvPr id="5" name="Arrow: Right 4">
            <a:extLst>
              <a:ext uri="{FF2B5EF4-FFF2-40B4-BE49-F238E27FC236}">
                <a16:creationId xmlns:a16="http://schemas.microsoft.com/office/drawing/2014/main" id="{DE792E86-7309-EB65-503F-4A4733970E61}"/>
              </a:ext>
            </a:extLst>
          </p:cNvPr>
          <p:cNvSpPr/>
          <p:nvPr/>
        </p:nvSpPr>
        <p:spPr>
          <a:xfrm rot="10800000">
            <a:off x="6263806" y="1687359"/>
            <a:ext cx="678730" cy="1856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42BC1EDD-2815-278F-45D3-5CC5633B0C47}"/>
              </a:ext>
            </a:extLst>
          </p:cNvPr>
          <p:cNvSpPr/>
          <p:nvPr/>
        </p:nvSpPr>
        <p:spPr>
          <a:xfrm rot="10800000">
            <a:off x="7274758" y="4599382"/>
            <a:ext cx="678730" cy="1856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6F74D77E-1D12-5186-E351-72891CEF7081}"/>
              </a:ext>
            </a:extLst>
          </p:cNvPr>
          <p:cNvSpPr/>
          <p:nvPr/>
        </p:nvSpPr>
        <p:spPr>
          <a:xfrm rot="10800000">
            <a:off x="6085333" y="5449630"/>
            <a:ext cx="678730" cy="1856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2C5012-1785-2FAB-E345-568671E32279}"/>
              </a:ext>
            </a:extLst>
          </p:cNvPr>
          <p:cNvSpPr/>
          <p:nvPr/>
        </p:nvSpPr>
        <p:spPr>
          <a:xfrm>
            <a:off x="4438598" y="6219825"/>
            <a:ext cx="1628828" cy="289929"/>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7CCC8974-E683-22B6-A3BD-C060C9416E3C}"/>
              </a:ext>
            </a:extLst>
          </p:cNvPr>
          <p:cNvSpPr/>
          <p:nvPr/>
        </p:nvSpPr>
        <p:spPr>
          <a:xfrm rot="10800000">
            <a:off x="6812918" y="6262924"/>
            <a:ext cx="678730" cy="1856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AC2F099-471E-16A0-5DCD-9C251556B8DE}"/>
              </a:ext>
            </a:extLst>
          </p:cNvPr>
          <p:cNvPicPr>
            <a:picLocks noChangeAspect="1"/>
          </p:cNvPicPr>
          <p:nvPr/>
        </p:nvPicPr>
        <p:blipFill>
          <a:blip r:embed="rId5"/>
          <a:stretch>
            <a:fillRect/>
          </a:stretch>
        </p:blipFill>
        <p:spPr>
          <a:xfrm>
            <a:off x="8276947" y="5370079"/>
            <a:ext cx="3760711" cy="1252058"/>
          </a:xfrm>
          <a:prstGeom prst="rect">
            <a:avLst/>
          </a:prstGeom>
        </p:spPr>
      </p:pic>
    </p:spTree>
    <p:custDataLst>
      <p:tags r:id="rId1"/>
    </p:custDataLst>
    <p:extLst>
      <p:ext uri="{BB962C8B-B14F-4D97-AF65-F5344CB8AC3E}">
        <p14:creationId xmlns:p14="http://schemas.microsoft.com/office/powerpoint/2010/main" val="108886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7" grpId="0"/>
      <p:bldP spid="9" grpId="0"/>
      <p:bldP spid="13" grpId="0"/>
      <p:bldP spid="5" grpId="0" animBg="1"/>
      <p:bldP spid="4" grpId="0" animBg="1"/>
      <p:bldP spid="2" grpId="0" animBg="1"/>
      <p:bldP spid="15"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364767" y="282052"/>
            <a:ext cx="4412021" cy="1280048"/>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dirty="0">
                <a:ln w="0"/>
                <a:solidFill>
                  <a:srgbClr val="FFFFFF"/>
                </a:solidFill>
                <a:effectLst>
                  <a:outerShdw blurRad="38100" dist="19050" dir="2700000" algn="tl" rotWithShape="0">
                    <a:schemeClr val="dk1">
                      <a:alpha val="40000"/>
                    </a:schemeClr>
                  </a:outerShdw>
                </a:effectLst>
                <a:latin typeface="+mj-lt"/>
                <a:ea typeface="+mj-ea"/>
                <a:cs typeface="+mj-cs"/>
              </a:rPr>
              <a:t>File a New Domestic Relations Case</a:t>
            </a:r>
            <a:endParaRPr lang="en-US" sz="4000" b="0" kern="1200" cap="none" spc="0" dirty="0">
              <a:ln w="0"/>
              <a:solidFill>
                <a:srgbClr val="FFFFFF"/>
              </a:solidFill>
              <a:effectLst>
                <a:outerShdw blurRad="38100" dist="19050" dir="2700000" algn="tl" rotWithShape="0">
                  <a:schemeClr val="dk1">
                    <a:alpha val="40000"/>
                  </a:schemeClr>
                </a:outerShdw>
              </a:effectLst>
              <a:latin typeface="+mj-lt"/>
              <a:ea typeface="+mj-ea"/>
              <a:cs typeface="+mj-cs"/>
            </a:endParaRPr>
          </a:p>
        </p:txBody>
      </p:sp>
      <p:pic>
        <p:nvPicPr>
          <p:cNvPr id="5" name="Picture 4">
            <a:extLst>
              <a:ext uri="{FF2B5EF4-FFF2-40B4-BE49-F238E27FC236}">
                <a16:creationId xmlns:a16="http://schemas.microsoft.com/office/drawing/2014/main" id="{0FC6BFFF-B628-A87C-6E9E-104B80913625}"/>
              </a:ext>
            </a:extLst>
          </p:cNvPr>
          <p:cNvPicPr>
            <a:picLocks noChangeAspect="1"/>
          </p:cNvPicPr>
          <p:nvPr/>
        </p:nvPicPr>
        <p:blipFill>
          <a:blip r:embed="rId3"/>
          <a:stretch>
            <a:fillRect/>
          </a:stretch>
        </p:blipFill>
        <p:spPr>
          <a:xfrm>
            <a:off x="6096000" y="630657"/>
            <a:ext cx="5608320" cy="5552235"/>
          </a:xfrm>
          <a:prstGeom prst="rect">
            <a:avLst/>
          </a:prstGeom>
        </p:spPr>
      </p:pic>
      <p:sp>
        <p:nvSpPr>
          <p:cNvPr id="7" name="TextBox 6">
            <a:extLst>
              <a:ext uri="{FF2B5EF4-FFF2-40B4-BE49-F238E27FC236}">
                <a16:creationId xmlns:a16="http://schemas.microsoft.com/office/drawing/2014/main" id="{DF4D6993-7ACC-F8CB-5E6C-06EF3E63E088}"/>
              </a:ext>
            </a:extLst>
          </p:cNvPr>
          <p:cNvSpPr txBox="1"/>
          <p:nvPr/>
        </p:nvSpPr>
        <p:spPr>
          <a:xfrm>
            <a:off x="924368" y="1818167"/>
            <a:ext cx="3817088" cy="646331"/>
          </a:xfrm>
          <a:prstGeom prst="rect">
            <a:avLst/>
          </a:prstGeom>
          <a:noFill/>
        </p:spPr>
        <p:txBody>
          <a:bodyPr wrap="square" rtlCol="0">
            <a:spAutoFit/>
          </a:bodyPr>
          <a:lstStyle/>
          <a:p>
            <a:r>
              <a:rPr lang="en-US" dirty="0">
                <a:solidFill>
                  <a:schemeClr val="bg1"/>
                </a:solidFill>
              </a:rPr>
              <a:t>You are taken to the PayGov.US website to pay any filing fees.</a:t>
            </a:r>
          </a:p>
        </p:txBody>
      </p:sp>
      <p:sp>
        <p:nvSpPr>
          <p:cNvPr id="8" name="TextBox 7">
            <a:extLst>
              <a:ext uri="{FF2B5EF4-FFF2-40B4-BE49-F238E27FC236}">
                <a16:creationId xmlns:a16="http://schemas.microsoft.com/office/drawing/2014/main" id="{C2596958-67EB-693E-B49D-18AB3F6D56A5}"/>
              </a:ext>
            </a:extLst>
          </p:cNvPr>
          <p:cNvSpPr txBox="1"/>
          <p:nvPr/>
        </p:nvSpPr>
        <p:spPr>
          <a:xfrm>
            <a:off x="926485" y="2568574"/>
            <a:ext cx="3817088" cy="369332"/>
          </a:xfrm>
          <a:prstGeom prst="rect">
            <a:avLst/>
          </a:prstGeom>
          <a:noFill/>
        </p:spPr>
        <p:txBody>
          <a:bodyPr wrap="square" rtlCol="0">
            <a:spAutoFit/>
          </a:bodyPr>
          <a:lstStyle/>
          <a:p>
            <a:r>
              <a:rPr lang="en-US" dirty="0">
                <a:solidFill>
                  <a:schemeClr val="bg1"/>
                </a:solidFill>
              </a:rPr>
              <a:t>Enter the payment information.</a:t>
            </a:r>
          </a:p>
        </p:txBody>
      </p:sp>
      <p:sp>
        <p:nvSpPr>
          <p:cNvPr id="9" name="TextBox 8">
            <a:extLst>
              <a:ext uri="{FF2B5EF4-FFF2-40B4-BE49-F238E27FC236}">
                <a16:creationId xmlns:a16="http://schemas.microsoft.com/office/drawing/2014/main" id="{146F2189-6FA8-A469-A5AE-9FF409E1F4A0}"/>
              </a:ext>
            </a:extLst>
          </p:cNvPr>
          <p:cNvSpPr txBox="1"/>
          <p:nvPr/>
        </p:nvSpPr>
        <p:spPr>
          <a:xfrm>
            <a:off x="905318" y="2950528"/>
            <a:ext cx="3817088" cy="646331"/>
          </a:xfrm>
          <a:prstGeom prst="rect">
            <a:avLst/>
          </a:prstGeom>
          <a:noFill/>
        </p:spPr>
        <p:txBody>
          <a:bodyPr wrap="square" rtlCol="0">
            <a:spAutoFit/>
          </a:bodyPr>
          <a:lstStyle/>
          <a:p>
            <a:r>
              <a:rPr lang="en-US" dirty="0">
                <a:solidFill>
                  <a:schemeClr val="bg1"/>
                </a:solidFill>
              </a:rPr>
              <a:t>Accept the </a:t>
            </a:r>
            <a:r>
              <a:rPr lang="en-US" i="1" dirty="0">
                <a:solidFill>
                  <a:schemeClr val="bg1"/>
                </a:solidFill>
              </a:rPr>
              <a:t>Terms and Conditions </a:t>
            </a:r>
            <a:r>
              <a:rPr lang="en-US" dirty="0">
                <a:solidFill>
                  <a:schemeClr val="bg1"/>
                </a:solidFill>
              </a:rPr>
              <a:t>by checking the </a:t>
            </a:r>
            <a:r>
              <a:rPr lang="en-US" i="1" dirty="0">
                <a:solidFill>
                  <a:schemeClr val="bg1"/>
                </a:solidFill>
              </a:rPr>
              <a:t>Customer Accepts </a:t>
            </a:r>
            <a:r>
              <a:rPr lang="en-US" dirty="0">
                <a:solidFill>
                  <a:schemeClr val="bg1"/>
                </a:solidFill>
              </a:rPr>
              <a:t>box.</a:t>
            </a:r>
          </a:p>
        </p:txBody>
      </p:sp>
      <p:sp>
        <p:nvSpPr>
          <p:cNvPr id="11" name="TextBox 10">
            <a:extLst>
              <a:ext uri="{FF2B5EF4-FFF2-40B4-BE49-F238E27FC236}">
                <a16:creationId xmlns:a16="http://schemas.microsoft.com/office/drawing/2014/main" id="{29251D45-86E3-8F4A-53AC-43C6D3E4A32D}"/>
              </a:ext>
            </a:extLst>
          </p:cNvPr>
          <p:cNvSpPr txBox="1"/>
          <p:nvPr/>
        </p:nvSpPr>
        <p:spPr>
          <a:xfrm>
            <a:off x="925941" y="3637778"/>
            <a:ext cx="3817088" cy="646331"/>
          </a:xfrm>
          <a:prstGeom prst="rect">
            <a:avLst/>
          </a:prstGeom>
          <a:noFill/>
        </p:spPr>
        <p:txBody>
          <a:bodyPr wrap="square" rtlCol="0">
            <a:spAutoFit/>
          </a:bodyPr>
          <a:lstStyle/>
          <a:p>
            <a:r>
              <a:rPr lang="en-US" dirty="0">
                <a:solidFill>
                  <a:schemeClr val="bg1"/>
                </a:solidFill>
              </a:rPr>
              <a:t>Verify the Captcha by checking the </a:t>
            </a:r>
            <a:r>
              <a:rPr lang="en-US" i="1" dirty="0">
                <a:solidFill>
                  <a:schemeClr val="bg1"/>
                </a:solidFill>
              </a:rPr>
              <a:t>Cloudflare </a:t>
            </a:r>
            <a:r>
              <a:rPr lang="en-US" dirty="0">
                <a:solidFill>
                  <a:schemeClr val="bg1"/>
                </a:solidFill>
              </a:rPr>
              <a:t>box. </a:t>
            </a:r>
          </a:p>
        </p:txBody>
      </p:sp>
      <p:sp>
        <p:nvSpPr>
          <p:cNvPr id="13" name="TextBox 12">
            <a:extLst>
              <a:ext uri="{FF2B5EF4-FFF2-40B4-BE49-F238E27FC236}">
                <a16:creationId xmlns:a16="http://schemas.microsoft.com/office/drawing/2014/main" id="{6D4A7AB0-BB28-7226-7420-9108D58AF695}"/>
              </a:ext>
            </a:extLst>
          </p:cNvPr>
          <p:cNvSpPr txBox="1"/>
          <p:nvPr/>
        </p:nvSpPr>
        <p:spPr>
          <a:xfrm>
            <a:off x="944991" y="4352153"/>
            <a:ext cx="3817088" cy="646331"/>
          </a:xfrm>
          <a:prstGeom prst="rect">
            <a:avLst/>
          </a:prstGeom>
          <a:noFill/>
        </p:spPr>
        <p:txBody>
          <a:bodyPr wrap="square" rtlCol="0">
            <a:spAutoFit/>
          </a:bodyPr>
          <a:lstStyle/>
          <a:p>
            <a:r>
              <a:rPr lang="en-US" dirty="0">
                <a:solidFill>
                  <a:schemeClr val="bg1"/>
                </a:solidFill>
              </a:rPr>
              <a:t>Click the </a:t>
            </a:r>
            <a:r>
              <a:rPr lang="en-US" i="1" dirty="0">
                <a:solidFill>
                  <a:schemeClr val="bg1"/>
                </a:solidFill>
              </a:rPr>
              <a:t>Make Payment </a:t>
            </a:r>
            <a:r>
              <a:rPr lang="en-US" dirty="0">
                <a:solidFill>
                  <a:schemeClr val="bg1"/>
                </a:solidFill>
              </a:rPr>
              <a:t>button to submit the payment.</a:t>
            </a:r>
          </a:p>
        </p:txBody>
      </p:sp>
      <p:sp>
        <p:nvSpPr>
          <p:cNvPr id="15" name="Rectangle 14">
            <a:extLst>
              <a:ext uri="{FF2B5EF4-FFF2-40B4-BE49-F238E27FC236}">
                <a16:creationId xmlns:a16="http://schemas.microsoft.com/office/drawing/2014/main" id="{B7C773D9-88F8-5B4F-3ADB-9B28304FBE48}"/>
              </a:ext>
            </a:extLst>
          </p:cNvPr>
          <p:cNvSpPr/>
          <p:nvPr/>
        </p:nvSpPr>
        <p:spPr>
          <a:xfrm>
            <a:off x="6096000" y="2005011"/>
            <a:ext cx="5314950" cy="3081339"/>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A20C95C9-BF28-7695-7E34-FCBC4C509003}"/>
              </a:ext>
            </a:extLst>
          </p:cNvPr>
          <p:cNvSpPr/>
          <p:nvPr/>
        </p:nvSpPr>
        <p:spPr>
          <a:xfrm rot="10800000">
            <a:off x="7178215" y="5095002"/>
            <a:ext cx="780131" cy="259696"/>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2A939AC3-507F-57BD-4CB8-CE59748C869C}"/>
              </a:ext>
            </a:extLst>
          </p:cNvPr>
          <p:cNvSpPr/>
          <p:nvPr/>
        </p:nvSpPr>
        <p:spPr>
          <a:xfrm rot="10800000">
            <a:off x="8510093" y="5836950"/>
            <a:ext cx="780133" cy="259695"/>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9741C002-6986-DCC5-6A8C-AD8F4EFE97C3}"/>
              </a:ext>
            </a:extLst>
          </p:cNvPr>
          <p:cNvSpPr/>
          <p:nvPr/>
        </p:nvSpPr>
        <p:spPr>
          <a:xfrm rot="10800000">
            <a:off x="9686430" y="5291858"/>
            <a:ext cx="780133" cy="259695"/>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B2E8E28-A2DC-28BE-CE5A-C0977B4489AE}"/>
              </a:ext>
            </a:extLst>
          </p:cNvPr>
          <p:cNvSpPr/>
          <p:nvPr/>
        </p:nvSpPr>
        <p:spPr>
          <a:xfrm>
            <a:off x="6864588" y="5379253"/>
            <a:ext cx="1193562" cy="172301"/>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B37735E-5AA1-6988-98CC-C16E642637A1}"/>
              </a:ext>
            </a:extLst>
          </p:cNvPr>
          <p:cNvSpPr/>
          <p:nvPr/>
        </p:nvSpPr>
        <p:spPr>
          <a:xfrm>
            <a:off x="6191250" y="3752850"/>
            <a:ext cx="438150" cy="1428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12179FE-A2FA-106C-88C5-8F3F0E8BD380}"/>
              </a:ext>
            </a:extLst>
          </p:cNvPr>
          <p:cNvSpPr/>
          <p:nvPr/>
        </p:nvSpPr>
        <p:spPr>
          <a:xfrm>
            <a:off x="6191250" y="4105275"/>
            <a:ext cx="1104900" cy="17883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38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P spid="15" grpId="0" animBg="1"/>
      <p:bldP spid="17" grpId="0"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368134" y="207143"/>
            <a:ext cx="7233840"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Submission Confirmation</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2CD54648-69AB-E2FB-99D0-3048DC7801CE}"/>
              </a:ext>
            </a:extLst>
          </p:cNvPr>
          <p:cNvSpPr txBox="1"/>
          <p:nvPr/>
        </p:nvSpPr>
        <p:spPr>
          <a:xfrm>
            <a:off x="1571946" y="4952144"/>
            <a:ext cx="9510445" cy="156966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bg1"/>
                </a:solidFill>
              </a:rPr>
              <a:t>A confirmation of submission will appear.</a:t>
            </a:r>
          </a:p>
          <a:p>
            <a:pPr marL="342900" indent="-342900">
              <a:buFont typeface="Wingdings" panose="05000000000000000000" pitchFamily="2" charset="2"/>
              <a:buChar char="Ø"/>
            </a:pPr>
            <a:r>
              <a:rPr lang="en-US" sz="2400" dirty="0">
                <a:solidFill>
                  <a:schemeClr val="bg1"/>
                </a:solidFill>
              </a:rPr>
              <a:t>Click on the Filing Status to check where the filing is in the approval process. </a:t>
            </a:r>
          </a:p>
          <a:p>
            <a:pPr marL="342900" indent="-342900">
              <a:buFont typeface="Wingdings" panose="05000000000000000000" pitchFamily="2" charset="2"/>
              <a:buChar char="Ø"/>
            </a:pPr>
            <a:r>
              <a:rPr lang="en-US" sz="2400" dirty="0">
                <a:solidFill>
                  <a:schemeClr val="bg1"/>
                </a:solidFill>
              </a:rPr>
              <a:t>*Note-Approval references that the filing has been accepted.</a:t>
            </a:r>
          </a:p>
        </p:txBody>
      </p:sp>
      <p:pic>
        <p:nvPicPr>
          <p:cNvPr id="5" name="Picture 4">
            <a:extLst>
              <a:ext uri="{FF2B5EF4-FFF2-40B4-BE49-F238E27FC236}">
                <a16:creationId xmlns:a16="http://schemas.microsoft.com/office/drawing/2014/main" id="{992DD15A-4BF2-F8DA-1FB6-A55C5011A304}"/>
              </a:ext>
            </a:extLst>
          </p:cNvPr>
          <p:cNvPicPr>
            <a:picLocks noChangeAspect="1"/>
          </p:cNvPicPr>
          <p:nvPr/>
        </p:nvPicPr>
        <p:blipFill>
          <a:blip r:embed="rId3"/>
          <a:stretch>
            <a:fillRect/>
          </a:stretch>
        </p:blipFill>
        <p:spPr>
          <a:xfrm>
            <a:off x="1656080" y="1803752"/>
            <a:ext cx="10535920" cy="3856707"/>
          </a:xfrm>
          <a:prstGeom prst="rect">
            <a:avLst/>
          </a:prstGeom>
        </p:spPr>
      </p:pic>
      <p:sp>
        <p:nvSpPr>
          <p:cNvPr id="7" name="Rectangle 6">
            <a:extLst>
              <a:ext uri="{FF2B5EF4-FFF2-40B4-BE49-F238E27FC236}">
                <a16:creationId xmlns:a16="http://schemas.microsoft.com/office/drawing/2014/main" id="{D1BACDBC-43AD-21E0-7109-E0226179B2A2}"/>
              </a:ext>
            </a:extLst>
          </p:cNvPr>
          <p:cNvSpPr/>
          <p:nvPr/>
        </p:nvSpPr>
        <p:spPr>
          <a:xfrm>
            <a:off x="10753725" y="1895475"/>
            <a:ext cx="1076325" cy="2286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55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088353" y="207143"/>
            <a:ext cx="7793416"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Topics for thi</a:t>
            </a:r>
            <a:r>
              <a:rPr lang="en-US" sz="5400" dirty="0">
                <a:ln w="0"/>
                <a:solidFill>
                  <a:schemeClr val="bg1"/>
                </a:solidFill>
                <a:effectLst>
                  <a:outerShdw blurRad="38100" dist="19050" dir="2700000" algn="tl" rotWithShape="0">
                    <a:schemeClr val="dk1">
                      <a:alpha val="40000"/>
                    </a:schemeClr>
                  </a:outerShdw>
                </a:effectLst>
              </a:rPr>
              <a:t>s Presentation</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6E5FC46B-5CC8-0D89-4219-8DBA8E844B9A}"/>
              </a:ext>
            </a:extLst>
          </p:cNvPr>
          <p:cNvSpPr txBox="1"/>
          <p:nvPr/>
        </p:nvSpPr>
        <p:spPr>
          <a:xfrm>
            <a:off x="2209971" y="1963609"/>
            <a:ext cx="4519186"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Helpful Technologies</a:t>
            </a:r>
          </a:p>
        </p:txBody>
      </p:sp>
      <p:sp>
        <p:nvSpPr>
          <p:cNvPr id="5" name="TextBox 4">
            <a:extLst>
              <a:ext uri="{FF2B5EF4-FFF2-40B4-BE49-F238E27FC236}">
                <a16:creationId xmlns:a16="http://schemas.microsoft.com/office/drawing/2014/main" id="{8E4B4807-663E-73B8-12E7-18C706CE65C6}"/>
              </a:ext>
            </a:extLst>
          </p:cNvPr>
          <p:cNvSpPr txBox="1"/>
          <p:nvPr/>
        </p:nvSpPr>
        <p:spPr>
          <a:xfrm>
            <a:off x="2212283" y="2609981"/>
            <a:ext cx="5073312" cy="1200329"/>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How to File A New Case</a:t>
            </a:r>
          </a:p>
          <a:p>
            <a:pPr lvl="1"/>
            <a:endParaRPr lang="en-US" sz="3600" dirty="0"/>
          </a:p>
        </p:txBody>
      </p:sp>
      <p:sp>
        <p:nvSpPr>
          <p:cNvPr id="11" name="TextBox 10">
            <a:extLst>
              <a:ext uri="{FF2B5EF4-FFF2-40B4-BE49-F238E27FC236}">
                <a16:creationId xmlns:a16="http://schemas.microsoft.com/office/drawing/2014/main" id="{BB705D08-AF6C-5F10-217E-87A9CD874D7F}"/>
              </a:ext>
            </a:extLst>
          </p:cNvPr>
          <p:cNvSpPr txBox="1"/>
          <p:nvPr/>
        </p:nvSpPr>
        <p:spPr>
          <a:xfrm>
            <a:off x="2214595" y="3871933"/>
            <a:ext cx="4153445"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Where to Get Help</a:t>
            </a:r>
            <a:endParaRPr lang="en-US" sz="3600" dirty="0"/>
          </a:p>
        </p:txBody>
      </p:sp>
      <p:sp>
        <p:nvSpPr>
          <p:cNvPr id="13" name="TextBox 12">
            <a:extLst>
              <a:ext uri="{FF2B5EF4-FFF2-40B4-BE49-F238E27FC236}">
                <a16:creationId xmlns:a16="http://schemas.microsoft.com/office/drawing/2014/main" id="{2F8717F9-9C8F-2EE6-232B-1A888E0B4E88}"/>
              </a:ext>
            </a:extLst>
          </p:cNvPr>
          <p:cNvSpPr txBox="1"/>
          <p:nvPr/>
        </p:nvSpPr>
        <p:spPr>
          <a:xfrm>
            <a:off x="2214595" y="3241840"/>
            <a:ext cx="6357766"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How to Check for Notifications</a:t>
            </a:r>
            <a:endParaRPr lang="en-US" sz="3600" dirty="0"/>
          </a:p>
        </p:txBody>
      </p:sp>
    </p:spTree>
    <p:custDataLst>
      <p:tags r:id="rId1"/>
    </p:custDataLst>
    <p:extLst>
      <p:ext uri="{BB962C8B-B14F-4D97-AF65-F5344CB8AC3E}">
        <p14:creationId xmlns:p14="http://schemas.microsoft.com/office/powerpoint/2010/main" val="1551018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4205787" y="207143"/>
            <a:ext cx="3558539"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Filing Status</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2CD54648-69AB-E2FB-99D0-3048DC7801CE}"/>
              </a:ext>
            </a:extLst>
          </p:cNvPr>
          <p:cNvSpPr txBox="1"/>
          <p:nvPr/>
        </p:nvSpPr>
        <p:spPr>
          <a:xfrm>
            <a:off x="1510301" y="4739009"/>
            <a:ext cx="9510445"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bg1"/>
                </a:solidFill>
              </a:rPr>
              <a:t>Clicking the </a:t>
            </a:r>
            <a:r>
              <a:rPr lang="en-US" sz="2400" i="1" dirty="0">
                <a:solidFill>
                  <a:schemeClr val="bg1"/>
                </a:solidFill>
              </a:rPr>
              <a:t>Filing Status </a:t>
            </a:r>
            <a:r>
              <a:rPr lang="en-US" sz="2400" dirty="0">
                <a:solidFill>
                  <a:schemeClr val="bg1"/>
                </a:solidFill>
              </a:rPr>
              <a:t>button brings up a list of all filed cases and their status.</a:t>
            </a:r>
          </a:p>
          <a:p>
            <a:pPr marL="342900" indent="-342900">
              <a:buFont typeface="Wingdings" panose="05000000000000000000" pitchFamily="2" charset="2"/>
              <a:buChar char="Ø"/>
            </a:pPr>
            <a:r>
              <a:rPr lang="en-US" sz="2400" dirty="0">
                <a:solidFill>
                  <a:schemeClr val="bg1"/>
                </a:solidFill>
              </a:rPr>
              <a:t>Users can search for a specific case on this page.</a:t>
            </a:r>
          </a:p>
        </p:txBody>
      </p:sp>
      <p:sp>
        <p:nvSpPr>
          <p:cNvPr id="7" name="TextBox 6">
            <a:extLst>
              <a:ext uri="{FF2B5EF4-FFF2-40B4-BE49-F238E27FC236}">
                <a16:creationId xmlns:a16="http://schemas.microsoft.com/office/drawing/2014/main" id="{8A5FE0CE-833F-62FE-4FEC-412DA29C0E1B}"/>
              </a:ext>
            </a:extLst>
          </p:cNvPr>
          <p:cNvSpPr txBox="1"/>
          <p:nvPr/>
        </p:nvSpPr>
        <p:spPr>
          <a:xfrm>
            <a:off x="1507989" y="5939338"/>
            <a:ext cx="10390345" cy="830997"/>
          </a:xfrm>
          <a:prstGeom prst="rect">
            <a:avLst/>
          </a:prstGeom>
          <a:noFill/>
        </p:spPr>
        <p:txBody>
          <a:bodyPr wrap="none" rtlCol="0">
            <a:spAutoFit/>
          </a:bodyPr>
          <a:lstStyle/>
          <a:p>
            <a:pPr marL="342900" indent="-342900">
              <a:buFont typeface="Wingdings" panose="05000000000000000000" pitchFamily="2" charset="2"/>
              <a:buChar char="Ø"/>
            </a:pPr>
            <a:r>
              <a:rPr lang="en-US" sz="2400" dirty="0">
                <a:solidFill>
                  <a:schemeClr val="bg1"/>
                </a:solidFill>
              </a:rPr>
              <a:t>This page can be reached by clicking </a:t>
            </a:r>
            <a:r>
              <a:rPr lang="en-US" sz="2400" i="1" dirty="0">
                <a:solidFill>
                  <a:schemeClr val="bg1"/>
                </a:solidFill>
              </a:rPr>
              <a:t>My Filings </a:t>
            </a:r>
            <a:r>
              <a:rPr lang="en-US" sz="2400" dirty="0">
                <a:solidFill>
                  <a:schemeClr val="bg1"/>
                </a:solidFill>
              </a:rPr>
              <a:t>from the Home page </a:t>
            </a:r>
          </a:p>
          <a:p>
            <a:r>
              <a:rPr lang="en-US" sz="2400" dirty="0">
                <a:solidFill>
                  <a:schemeClr val="bg1"/>
                </a:solidFill>
              </a:rPr>
              <a:t>     or by going to the </a:t>
            </a:r>
            <a:r>
              <a:rPr lang="en-US" sz="2400" i="1" dirty="0">
                <a:solidFill>
                  <a:schemeClr val="bg1"/>
                </a:solidFill>
              </a:rPr>
              <a:t>eFile </a:t>
            </a:r>
            <a:r>
              <a:rPr lang="en-US" sz="2400" dirty="0">
                <a:solidFill>
                  <a:schemeClr val="bg1"/>
                </a:solidFill>
              </a:rPr>
              <a:t>tab and selecting </a:t>
            </a:r>
            <a:r>
              <a:rPr lang="en-US" sz="2400" i="1" dirty="0">
                <a:solidFill>
                  <a:schemeClr val="bg1"/>
                </a:solidFill>
              </a:rPr>
              <a:t>My Filings </a:t>
            </a:r>
            <a:r>
              <a:rPr lang="en-US" sz="2400" dirty="0">
                <a:solidFill>
                  <a:schemeClr val="bg1"/>
                </a:solidFill>
              </a:rPr>
              <a:t>from the drop-down menu.</a:t>
            </a:r>
          </a:p>
        </p:txBody>
      </p:sp>
      <p:pic>
        <p:nvPicPr>
          <p:cNvPr id="9" name="Picture 8">
            <a:extLst>
              <a:ext uri="{FF2B5EF4-FFF2-40B4-BE49-F238E27FC236}">
                <a16:creationId xmlns:a16="http://schemas.microsoft.com/office/drawing/2014/main" id="{AA431497-1EE3-B1D6-A93F-FE1C6FB952A1}"/>
              </a:ext>
            </a:extLst>
          </p:cNvPr>
          <p:cNvPicPr>
            <a:picLocks noChangeAspect="1"/>
          </p:cNvPicPr>
          <p:nvPr/>
        </p:nvPicPr>
        <p:blipFill>
          <a:blip r:embed="rId4"/>
          <a:stretch>
            <a:fillRect/>
          </a:stretch>
        </p:blipFill>
        <p:spPr>
          <a:xfrm>
            <a:off x="8080797" y="1483669"/>
            <a:ext cx="3814281" cy="3132279"/>
          </a:xfrm>
          <a:prstGeom prst="rect">
            <a:avLst/>
          </a:prstGeom>
        </p:spPr>
      </p:pic>
      <p:pic>
        <p:nvPicPr>
          <p:cNvPr id="3" name="Picture 2">
            <a:extLst>
              <a:ext uri="{FF2B5EF4-FFF2-40B4-BE49-F238E27FC236}">
                <a16:creationId xmlns:a16="http://schemas.microsoft.com/office/drawing/2014/main" id="{39C74E33-FC9E-8DCA-4A15-2B93E42076ED}"/>
              </a:ext>
            </a:extLst>
          </p:cNvPr>
          <p:cNvPicPr>
            <a:picLocks noChangeAspect="1"/>
          </p:cNvPicPr>
          <p:nvPr/>
        </p:nvPicPr>
        <p:blipFill>
          <a:blip r:embed="rId5"/>
          <a:stretch>
            <a:fillRect/>
          </a:stretch>
        </p:blipFill>
        <p:spPr>
          <a:xfrm>
            <a:off x="296921" y="1471393"/>
            <a:ext cx="7672799" cy="3144555"/>
          </a:xfrm>
          <a:prstGeom prst="rect">
            <a:avLst/>
          </a:prstGeom>
        </p:spPr>
      </p:pic>
      <p:sp>
        <p:nvSpPr>
          <p:cNvPr id="8" name="Rectangle 7">
            <a:extLst>
              <a:ext uri="{FF2B5EF4-FFF2-40B4-BE49-F238E27FC236}">
                <a16:creationId xmlns:a16="http://schemas.microsoft.com/office/drawing/2014/main" id="{6F4E29E2-62CF-6819-5BCE-7C4C3E38DE89}"/>
              </a:ext>
            </a:extLst>
          </p:cNvPr>
          <p:cNvSpPr/>
          <p:nvPr/>
        </p:nvSpPr>
        <p:spPr>
          <a:xfrm>
            <a:off x="5963920" y="1483669"/>
            <a:ext cx="619760" cy="13906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30B995-7BF5-4A3D-3651-CE4511187BCD}"/>
              </a:ext>
            </a:extLst>
          </p:cNvPr>
          <p:cNvSpPr/>
          <p:nvPr/>
        </p:nvSpPr>
        <p:spPr>
          <a:xfrm>
            <a:off x="294609" y="2114987"/>
            <a:ext cx="1213380" cy="21863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613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1517008" y="207143"/>
            <a:ext cx="8936101" cy="1754326"/>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Thank you for using the </a:t>
            </a:r>
          </a:p>
          <a:p>
            <a:pPr algn="ctr"/>
            <a:r>
              <a:rPr lang="en-US" sz="5400" dirty="0">
                <a:ln w="0"/>
                <a:solidFill>
                  <a:schemeClr val="bg1"/>
                </a:solidFill>
                <a:effectLst>
                  <a:outerShdw blurRad="38100" dist="19050" dir="2700000" algn="tl" rotWithShape="0">
                    <a:schemeClr val="dk1">
                      <a:alpha val="40000"/>
                    </a:schemeClr>
                  </a:outerShdw>
                </a:effectLst>
              </a:rPr>
              <a:t>Franklin County e-Filing System</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3" name="Picture 2" descr="Franklin County Clerk of Courts Seal">
            <a:extLst>
              <a:ext uri="{FF2B5EF4-FFF2-40B4-BE49-F238E27FC236}">
                <a16:creationId xmlns:a16="http://schemas.microsoft.com/office/drawing/2014/main" id="{B81D42E4-0B39-838B-27D6-3C2F23383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834" y="2002325"/>
            <a:ext cx="2790331" cy="2790331"/>
          </a:xfrm>
          <a:prstGeom prst="rect">
            <a:avLst/>
          </a:prstGeom>
        </p:spPr>
      </p:pic>
      <p:sp>
        <p:nvSpPr>
          <p:cNvPr id="2" name="TextBox 1">
            <a:extLst>
              <a:ext uri="{FF2B5EF4-FFF2-40B4-BE49-F238E27FC236}">
                <a16:creationId xmlns:a16="http://schemas.microsoft.com/office/drawing/2014/main" id="{FF009BE4-192F-A4D7-836B-B1595931A9EF}"/>
              </a:ext>
            </a:extLst>
          </p:cNvPr>
          <p:cNvSpPr txBox="1"/>
          <p:nvPr/>
        </p:nvSpPr>
        <p:spPr>
          <a:xfrm>
            <a:off x="376518" y="4971070"/>
            <a:ext cx="11815482" cy="1015663"/>
          </a:xfrm>
          <a:prstGeom prst="rect">
            <a:avLst/>
          </a:prstGeom>
          <a:noFill/>
        </p:spPr>
        <p:txBody>
          <a:bodyPr wrap="square" rtlCol="0">
            <a:spAutoFit/>
          </a:bodyPr>
          <a:lstStyle/>
          <a:p>
            <a:r>
              <a:rPr lang="en-US" sz="3000" dirty="0">
                <a:solidFill>
                  <a:schemeClr val="bg1">
                    <a:lumMod val="95000"/>
                  </a:schemeClr>
                </a:solidFill>
              </a:rPr>
              <a:t>For help or questions about e-filing, contact the Clerk of Courts </a:t>
            </a:r>
            <a:r>
              <a:rPr lang="en-US" sz="3000">
                <a:solidFill>
                  <a:schemeClr val="bg1">
                    <a:lumMod val="95000"/>
                  </a:schemeClr>
                </a:solidFill>
              </a:rPr>
              <a:t>Office by email </a:t>
            </a:r>
            <a:r>
              <a:rPr lang="en-US" sz="3000" dirty="0">
                <a:solidFill>
                  <a:schemeClr val="bg1">
                    <a:lumMod val="95000"/>
                  </a:schemeClr>
                </a:solidFill>
              </a:rPr>
              <a:t>at franklincountyclerk@franklincountyohio.gov.</a:t>
            </a:r>
          </a:p>
        </p:txBody>
      </p:sp>
    </p:spTree>
    <p:extLst>
      <p:ext uri="{BB962C8B-B14F-4D97-AF65-F5344CB8AC3E}">
        <p14:creationId xmlns:p14="http://schemas.microsoft.com/office/powerpoint/2010/main" val="332257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347164" y="423946"/>
            <a:ext cx="6000362"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Helpful Technologies</a:t>
            </a:r>
          </a:p>
        </p:txBody>
      </p:sp>
      <p:sp>
        <p:nvSpPr>
          <p:cNvPr id="13" name="TextBox 12">
            <a:extLst>
              <a:ext uri="{FF2B5EF4-FFF2-40B4-BE49-F238E27FC236}">
                <a16:creationId xmlns:a16="http://schemas.microsoft.com/office/drawing/2014/main" id="{05507929-8FE6-9D05-478E-051818443F64}"/>
              </a:ext>
            </a:extLst>
          </p:cNvPr>
          <p:cNvSpPr txBox="1"/>
          <p:nvPr/>
        </p:nvSpPr>
        <p:spPr>
          <a:xfrm>
            <a:off x="1664413" y="1582649"/>
            <a:ext cx="9776473" cy="5078313"/>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solidFill>
                  <a:schemeClr val="bg1">
                    <a:lumMod val="95000"/>
                  </a:schemeClr>
                </a:solidFill>
              </a:rPr>
              <a:t>A Scanner  - with a recommended setting of 300 dpi</a:t>
            </a:r>
          </a:p>
          <a:p>
            <a:pPr marL="571500" indent="-571500">
              <a:buFont typeface="Wingdings" panose="05000000000000000000" pitchFamily="2" charset="2"/>
              <a:buChar char="Ø"/>
            </a:pPr>
            <a:r>
              <a:rPr lang="en-US" sz="3600" dirty="0">
                <a:solidFill>
                  <a:schemeClr val="bg1">
                    <a:lumMod val="95000"/>
                  </a:schemeClr>
                </a:solidFill>
              </a:rPr>
              <a:t>A PDF Converter </a:t>
            </a:r>
          </a:p>
          <a:p>
            <a:pPr marL="1028700" lvl="1" indent="-571500">
              <a:buFont typeface="Arial" panose="020B0604020202020204" pitchFamily="34" charset="0"/>
              <a:buChar char="•"/>
            </a:pPr>
            <a:r>
              <a:rPr lang="en-US" sz="3600" dirty="0">
                <a:solidFill>
                  <a:schemeClr val="bg1">
                    <a:lumMod val="95000"/>
                  </a:schemeClr>
                </a:solidFill>
              </a:rPr>
              <a:t>Print to PDF</a:t>
            </a:r>
          </a:p>
          <a:p>
            <a:pPr marL="1028700" lvl="1" indent="-571500">
              <a:buFont typeface="Arial" panose="020B0604020202020204" pitchFamily="34" charset="0"/>
              <a:buChar char="•"/>
            </a:pPr>
            <a:r>
              <a:rPr lang="en-US" sz="3600" dirty="0">
                <a:solidFill>
                  <a:schemeClr val="bg1">
                    <a:lumMod val="95000"/>
                  </a:schemeClr>
                </a:solidFill>
              </a:rPr>
              <a:t>Word or other similar product that allows Save to PDF</a:t>
            </a:r>
          </a:p>
          <a:p>
            <a:pPr marL="1028700" lvl="1" indent="-571500">
              <a:buFont typeface="Arial" panose="020B0604020202020204" pitchFamily="34" charset="0"/>
              <a:buChar char="•"/>
            </a:pPr>
            <a:r>
              <a:rPr lang="en-US" sz="3600" dirty="0">
                <a:solidFill>
                  <a:schemeClr val="bg1">
                    <a:lumMod val="95000"/>
                  </a:schemeClr>
                </a:solidFill>
                <a:hlinkClick r:id="rId4">
                  <a:extLst>
                    <a:ext uri="{A12FA001-AC4F-418D-AE19-62706E023703}">
                      <ahyp:hlinkClr xmlns:ahyp="http://schemas.microsoft.com/office/drawing/2018/hyperlinkcolor" val="tx"/>
                    </a:ext>
                  </a:extLst>
                </a:hlinkClick>
              </a:rPr>
              <a:t>Online Adobe Word to PDF Converter</a:t>
            </a:r>
            <a:endParaRPr lang="en-US" sz="3600" dirty="0">
              <a:solidFill>
                <a:schemeClr val="bg1">
                  <a:lumMod val="95000"/>
                </a:schemeClr>
              </a:solidFill>
            </a:endParaRPr>
          </a:p>
          <a:p>
            <a:pPr marL="571500" indent="-571500">
              <a:buFont typeface="Wingdings" panose="05000000000000000000" pitchFamily="2" charset="2"/>
              <a:buChar char="Ø"/>
            </a:pPr>
            <a:r>
              <a:rPr lang="en-US" sz="3600" dirty="0">
                <a:solidFill>
                  <a:schemeClr val="bg1">
                    <a:lumMod val="95000"/>
                  </a:schemeClr>
                </a:solidFill>
              </a:rPr>
              <a:t>Note – Word documents must be in a .docx format</a:t>
            </a:r>
          </a:p>
        </p:txBody>
      </p:sp>
    </p:spTree>
    <p:custDataLst>
      <p:tags r:id="rId1"/>
    </p:custDataLst>
    <p:extLst>
      <p:ext uri="{BB962C8B-B14F-4D97-AF65-F5344CB8AC3E}">
        <p14:creationId xmlns:p14="http://schemas.microsoft.com/office/powerpoint/2010/main" val="2420186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949697" y="234808"/>
            <a:ext cx="6761787"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How to File a New Case</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C15B7D22-CA36-2170-0518-B2A1820F2986}"/>
              </a:ext>
            </a:extLst>
          </p:cNvPr>
          <p:cNvPicPr>
            <a:picLocks noChangeAspect="1"/>
          </p:cNvPicPr>
          <p:nvPr/>
        </p:nvPicPr>
        <p:blipFill>
          <a:blip r:embed="rId4"/>
          <a:stretch>
            <a:fillRect/>
          </a:stretch>
        </p:blipFill>
        <p:spPr>
          <a:xfrm>
            <a:off x="533174" y="2195859"/>
            <a:ext cx="6763106" cy="2465852"/>
          </a:xfrm>
          <a:prstGeom prst="rect">
            <a:avLst/>
          </a:prstGeom>
        </p:spPr>
      </p:pic>
      <p:sp>
        <p:nvSpPr>
          <p:cNvPr id="11" name="TextBox 10">
            <a:extLst>
              <a:ext uri="{FF2B5EF4-FFF2-40B4-BE49-F238E27FC236}">
                <a16:creationId xmlns:a16="http://schemas.microsoft.com/office/drawing/2014/main" id="{59B146A5-06F0-405F-570B-9DBBE99488E0}"/>
              </a:ext>
            </a:extLst>
          </p:cNvPr>
          <p:cNvSpPr txBox="1"/>
          <p:nvPr/>
        </p:nvSpPr>
        <p:spPr>
          <a:xfrm>
            <a:off x="503434" y="1501129"/>
            <a:ext cx="3928768" cy="461665"/>
          </a:xfrm>
          <a:prstGeom prst="rect">
            <a:avLst/>
          </a:prstGeom>
          <a:noFill/>
        </p:spPr>
        <p:txBody>
          <a:bodyPr wrap="none" rtlCol="0">
            <a:spAutoFit/>
          </a:bodyPr>
          <a:lstStyle/>
          <a:p>
            <a:r>
              <a:rPr lang="en-US" sz="2400" dirty="0">
                <a:solidFill>
                  <a:schemeClr val="bg1">
                    <a:lumMod val="95000"/>
                  </a:schemeClr>
                </a:solidFill>
              </a:rPr>
              <a:t>Log into your e-Filing account.</a:t>
            </a:r>
          </a:p>
        </p:txBody>
      </p:sp>
      <p:sp>
        <p:nvSpPr>
          <p:cNvPr id="13" name="Rectangle 12">
            <a:extLst>
              <a:ext uri="{FF2B5EF4-FFF2-40B4-BE49-F238E27FC236}">
                <a16:creationId xmlns:a16="http://schemas.microsoft.com/office/drawing/2014/main" id="{FF157E44-41AE-C414-F441-FA2F6EECE7B1}"/>
              </a:ext>
            </a:extLst>
          </p:cNvPr>
          <p:cNvSpPr/>
          <p:nvPr/>
        </p:nvSpPr>
        <p:spPr>
          <a:xfrm>
            <a:off x="628172" y="3291282"/>
            <a:ext cx="4828854" cy="21575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A5DBF55-2834-D52A-B2D5-6B4E7D14C937}"/>
              </a:ext>
            </a:extLst>
          </p:cNvPr>
          <p:cNvSpPr txBox="1"/>
          <p:nvPr/>
        </p:nvSpPr>
        <p:spPr>
          <a:xfrm>
            <a:off x="1621713" y="4886027"/>
            <a:ext cx="4906471" cy="830997"/>
          </a:xfrm>
          <a:prstGeom prst="rect">
            <a:avLst/>
          </a:prstGeom>
          <a:noFill/>
        </p:spPr>
        <p:txBody>
          <a:bodyPr wrap="none" rtlCol="0">
            <a:spAutoFit/>
          </a:bodyPr>
          <a:lstStyle/>
          <a:p>
            <a:r>
              <a:rPr lang="en-US" sz="2400" dirty="0">
                <a:solidFill>
                  <a:schemeClr val="bg1">
                    <a:lumMod val="95000"/>
                  </a:schemeClr>
                </a:solidFill>
              </a:rPr>
              <a:t>From the </a:t>
            </a:r>
            <a:r>
              <a:rPr lang="en-US" sz="2400" i="1" dirty="0">
                <a:solidFill>
                  <a:schemeClr val="bg1">
                    <a:lumMod val="95000"/>
                  </a:schemeClr>
                </a:solidFill>
              </a:rPr>
              <a:t>Home </a:t>
            </a:r>
            <a:r>
              <a:rPr lang="en-US" sz="2400" dirty="0">
                <a:solidFill>
                  <a:schemeClr val="bg1">
                    <a:lumMod val="95000"/>
                  </a:schemeClr>
                </a:solidFill>
              </a:rPr>
              <a:t>tab select</a:t>
            </a:r>
          </a:p>
          <a:p>
            <a:pPr marL="800100" lvl="1" indent="-342900">
              <a:buFont typeface="Arial" panose="020B0604020202020204" pitchFamily="34" charset="0"/>
              <a:buChar char="•"/>
            </a:pPr>
            <a:r>
              <a:rPr lang="en-US" sz="2400" i="1" dirty="0">
                <a:solidFill>
                  <a:schemeClr val="bg1">
                    <a:lumMod val="95000"/>
                  </a:schemeClr>
                </a:solidFill>
              </a:rPr>
              <a:t>New Case </a:t>
            </a:r>
            <a:r>
              <a:rPr lang="en-US" sz="2400" dirty="0">
                <a:solidFill>
                  <a:schemeClr val="bg1">
                    <a:lumMod val="95000"/>
                  </a:schemeClr>
                </a:solidFill>
              </a:rPr>
              <a:t>Button on the left  or</a:t>
            </a:r>
          </a:p>
        </p:txBody>
      </p:sp>
      <p:pic>
        <p:nvPicPr>
          <p:cNvPr id="18" name="Picture 17">
            <a:extLst>
              <a:ext uri="{FF2B5EF4-FFF2-40B4-BE49-F238E27FC236}">
                <a16:creationId xmlns:a16="http://schemas.microsoft.com/office/drawing/2014/main" id="{FF8455A1-53D1-F679-A436-3EE50E1D9737}"/>
              </a:ext>
            </a:extLst>
          </p:cNvPr>
          <p:cNvPicPr>
            <a:picLocks noChangeAspect="1"/>
          </p:cNvPicPr>
          <p:nvPr/>
        </p:nvPicPr>
        <p:blipFill>
          <a:blip r:embed="rId5"/>
          <a:stretch>
            <a:fillRect/>
          </a:stretch>
        </p:blipFill>
        <p:spPr>
          <a:xfrm>
            <a:off x="6734975" y="1731961"/>
            <a:ext cx="3238500" cy="2095500"/>
          </a:xfrm>
          <a:prstGeom prst="rect">
            <a:avLst/>
          </a:prstGeom>
        </p:spPr>
      </p:pic>
      <p:sp>
        <p:nvSpPr>
          <p:cNvPr id="20" name="Arrow: Right 19">
            <a:extLst>
              <a:ext uri="{FF2B5EF4-FFF2-40B4-BE49-F238E27FC236}">
                <a16:creationId xmlns:a16="http://schemas.microsoft.com/office/drawing/2014/main" id="{D7D43218-F1A2-8C43-71FF-24EC0E54DB13}"/>
              </a:ext>
            </a:extLst>
          </p:cNvPr>
          <p:cNvSpPr/>
          <p:nvPr/>
        </p:nvSpPr>
        <p:spPr>
          <a:xfrm>
            <a:off x="7351020" y="2288907"/>
            <a:ext cx="554258" cy="341276"/>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5E3D8347-5C32-8985-327B-80BB32F2AAB6}"/>
              </a:ext>
            </a:extLst>
          </p:cNvPr>
          <p:cNvSpPr/>
          <p:nvPr/>
        </p:nvSpPr>
        <p:spPr>
          <a:xfrm>
            <a:off x="7030810" y="2532427"/>
            <a:ext cx="554258" cy="341276"/>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2669372-DB2D-93C3-7B2B-F21CAE6ABA23}"/>
              </a:ext>
            </a:extLst>
          </p:cNvPr>
          <p:cNvSpPr txBox="1"/>
          <p:nvPr/>
        </p:nvSpPr>
        <p:spPr>
          <a:xfrm>
            <a:off x="1621713" y="5278085"/>
            <a:ext cx="9114033" cy="830997"/>
          </a:xfrm>
          <a:prstGeom prst="rect">
            <a:avLst/>
          </a:prstGeom>
          <a:noFill/>
        </p:spPr>
        <p:txBody>
          <a:bodyPr wrap="none" rtlCol="0">
            <a:spAutoFit/>
          </a:bodyPr>
          <a:lstStyle/>
          <a:p>
            <a:endParaRPr lang="en-US" sz="2400" dirty="0">
              <a:solidFill>
                <a:schemeClr val="bg1">
                  <a:lumMod val="95000"/>
                </a:schemeClr>
              </a:solidFill>
            </a:endParaRPr>
          </a:p>
          <a:p>
            <a:pPr marL="800100" lvl="1" indent="-342900">
              <a:buFont typeface="Arial" panose="020B0604020202020204" pitchFamily="34" charset="0"/>
              <a:buChar char="•"/>
            </a:pPr>
            <a:r>
              <a:rPr lang="en-US" sz="2400" dirty="0">
                <a:solidFill>
                  <a:schemeClr val="bg1">
                    <a:lumMod val="95000"/>
                  </a:schemeClr>
                </a:solidFill>
              </a:rPr>
              <a:t>go to </a:t>
            </a:r>
            <a:r>
              <a:rPr lang="en-US" sz="2400" i="1" dirty="0">
                <a:solidFill>
                  <a:schemeClr val="bg1">
                    <a:lumMod val="95000"/>
                  </a:schemeClr>
                </a:solidFill>
              </a:rPr>
              <a:t>eFile </a:t>
            </a:r>
            <a:r>
              <a:rPr lang="en-US" sz="2400" dirty="0">
                <a:solidFill>
                  <a:schemeClr val="bg1">
                    <a:lumMod val="95000"/>
                  </a:schemeClr>
                </a:solidFill>
              </a:rPr>
              <a:t>tab, then choose </a:t>
            </a:r>
            <a:r>
              <a:rPr lang="en-US" sz="2400" i="1" dirty="0">
                <a:solidFill>
                  <a:schemeClr val="bg1">
                    <a:lumMod val="95000"/>
                  </a:schemeClr>
                </a:solidFill>
              </a:rPr>
              <a:t>New Case, </a:t>
            </a:r>
            <a:r>
              <a:rPr lang="en-US" sz="2400" dirty="0">
                <a:solidFill>
                  <a:schemeClr val="bg1">
                    <a:lumMod val="95000"/>
                  </a:schemeClr>
                </a:solidFill>
              </a:rPr>
              <a:t>from the dropdown menu</a:t>
            </a:r>
          </a:p>
        </p:txBody>
      </p:sp>
    </p:spTree>
    <p:custDataLst>
      <p:tags r:id="rId1"/>
    </p:custDataLst>
    <p:extLst>
      <p:ext uri="{BB962C8B-B14F-4D97-AF65-F5344CB8AC3E}">
        <p14:creationId xmlns:p14="http://schemas.microsoft.com/office/powerpoint/2010/main" val="3803569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20" grpId="0" animBg="1"/>
      <p:bldP spid="21"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802997" y="279062"/>
            <a:ext cx="6918882"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How to File a New Case </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2" name="Picture 1">
            <a:extLst>
              <a:ext uri="{FF2B5EF4-FFF2-40B4-BE49-F238E27FC236}">
                <a16:creationId xmlns:a16="http://schemas.microsoft.com/office/drawing/2014/main" id="{CA5E4F31-2210-FFBB-49A0-2EC4B6F83B7F}"/>
              </a:ext>
            </a:extLst>
          </p:cNvPr>
          <p:cNvPicPr>
            <a:picLocks noChangeAspect="1"/>
          </p:cNvPicPr>
          <p:nvPr/>
        </p:nvPicPr>
        <p:blipFill>
          <a:blip r:embed="rId4"/>
          <a:stretch>
            <a:fillRect/>
          </a:stretch>
        </p:blipFill>
        <p:spPr>
          <a:xfrm>
            <a:off x="173929" y="1282891"/>
            <a:ext cx="7191375" cy="2209800"/>
          </a:xfrm>
          <a:prstGeom prst="rect">
            <a:avLst/>
          </a:prstGeom>
        </p:spPr>
      </p:pic>
      <p:pic>
        <p:nvPicPr>
          <p:cNvPr id="4" name="Picture 3">
            <a:extLst>
              <a:ext uri="{FF2B5EF4-FFF2-40B4-BE49-F238E27FC236}">
                <a16:creationId xmlns:a16="http://schemas.microsoft.com/office/drawing/2014/main" id="{CD947265-C2C2-22C5-CAE8-C586D72022C9}"/>
              </a:ext>
            </a:extLst>
          </p:cNvPr>
          <p:cNvPicPr>
            <a:picLocks noChangeAspect="1"/>
          </p:cNvPicPr>
          <p:nvPr/>
        </p:nvPicPr>
        <p:blipFill>
          <a:blip r:embed="rId5"/>
          <a:stretch>
            <a:fillRect/>
          </a:stretch>
        </p:blipFill>
        <p:spPr>
          <a:xfrm>
            <a:off x="4207160" y="2341139"/>
            <a:ext cx="5362575" cy="2276475"/>
          </a:xfrm>
          <a:prstGeom prst="rect">
            <a:avLst/>
          </a:prstGeom>
        </p:spPr>
      </p:pic>
      <p:pic>
        <p:nvPicPr>
          <p:cNvPr id="7" name="Picture 6">
            <a:extLst>
              <a:ext uri="{FF2B5EF4-FFF2-40B4-BE49-F238E27FC236}">
                <a16:creationId xmlns:a16="http://schemas.microsoft.com/office/drawing/2014/main" id="{630D6F8E-F601-4F51-9D2F-FFCC2FC974F7}"/>
              </a:ext>
            </a:extLst>
          </p:cNvPr>
          <p:cNvPicPr>
            <a:picLocks noChangeAspect="1"/>
          </p:cNvPicPr>
          <p:nvPr/>
        </p:nvPicPr>
        <p:blipFill>
          <a:blip r:embed="rId6"/>
          <a:stretch>
            <a:fillRect/>
          </a:stretch>
        </p:blipFill>
        <p:spPr>
          <a:xfrm>
            <a:off x="8170740" y="2087163"/>
            <a:ext cx="3498821" cy="2683245"/>
          </a:xfrm>
          <a:prstGeom prst="rect">
            <a:avLst/>
          </a:prstGeom>
        </p:spPr>
      </p:pic>
      <p:sp>
        <p:nvSpPr>
          <p:cNvPr id="17" name="Rectangle 16">
            <a:extLst>
              <a:ext uri="{FF2B5EF4-FFF2-40B4-BE49-F238E27FC236}">
                <a16:creationId xmlns:a16="http://schemas.microsoft.com/office/drawing/2014/main" id="{F047FD3A-18B9-974D-CE1B-4A7E0A3D3514}"/>
              </a:ext>
            </a:extLst>
          </p:cNvPr>
          <p:cNvSpPr/>
          <p:nvPr/>
        </p:nvSpPr>
        <p:spPr>
          <a:xfrm>
            <a:off x="420048" y="2021447"/>
            <a:ext cx="5149666" cy="319692"/>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E6E899-EAE9-8182-E15A-372581F80100}"/>
              </a:ext>
            </a:extLst>
          </p:cNvPr>
          <p:cNvSpPr/>
          <p:nvPr/>
        </p:nvSpPr>
        <p:spPr>
          <a:xfrm>
            <a:off x="4462643" y="3966746"/>
            <a:ext cx="2019799" cy="287204"/>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F8742D-33C5-A693-A169-2B2491BF5248}"/>
              </a:ext>
            </a:extLst>
          </p:cNvPr>
          <p:cNvSpPr/>
          <p:nvPr/>
        </p:nvSpPr>
        <p:spPr>
          <a:xfrm>
            <a:off x="8252087" y="3509670"/>
            <a:ext cx="1683850" cy="169703"/>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08A1C6-E30C-5E16-C401-C6348F984CE8}"/>
              </a:ext>
            </a:extLst>
          </p:cNvPr>
          <p:cNvSpPr txBox="1"/>
          <p:nvPr/>
        </p:nvSpPr>
        <p:spPr>
          <a:xfrm>
            <a:off x="173928" y="4770408"/>
            <a:ext cx="6817422"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bg1"/>
                </a:solidFill>
              </a:rPr>
              <a:t>Select </a:t>
            </a:r>
            <a:r>
              <a:rPr lang="en-US" i="1" dirty="0">
                <a:solidFill>
                  <a:schemeClr val="bg1"/>
                </a:solidFill>
              </a:rPr>
              <a:t>Domestic Relations and Juvenile, Court of Common Pleas.</a:t>
            </a:r>
            <a:endParaRPr lang="en-US" dirty="0">
              <a:solidFill>
                <a:schemeClr val="bg1"/>
              </a:solidFill>
            </a:endParaRPr>
          </a:p>
        </p:txBody>
      </p:sp>
      <p:sp>
        <p:nvSpPr>
          <p:cNvPr id="11" name="TextBox 10">
            <a:extLst>
              <a:ext uri="{FF2B5EF4-FFF2-40B4-BE49-F238E27FC236}">
                <a16:creationId xmlns:a16="http://schemas.microsoft.com/office/drawing/2014/main" id="{E43AB419-1BB0-69DA-10B5-64A62FA5DDAA}"/>
              </a:ext>
            </a:extLst>
          </p:cNvPr>
          <p:cNvSpPr txBox="1"/>
          <p:nvPr/>
        </p:nvSpPr>
        <p:spPr>
          <a:xfrm>
            <a:off x="183453" y="5189508"/>
            <a:ext cx="6817422"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bg1"/>
                </a:solidFill>
              </a:rPr>
              <a:t>Select </a:t>
            </a:r>
            <a:r>
              <a:rPr lang="en-US" i="1" dirty="0">
                <a:solidFill>
                  <a:schemeClr val="bg1"/>
                </a:solidFill>
              </a:rPr>
              <a:t>Domestic Relations.</a:t>
            </a:r>
            <a:endParaRPr lang="en-US" dirty="0">
              <a:solidFill>
                <a:schemeClr val="bg1"/>
              </a:solidFill>
            </a:endParaRPr>
          </a:p>
        </p:txBody>
      </p:sp>
      <p:sp>
        <p:nvSpPr>
          <p:cNvPr id="18" name="TextBox 17">
            <a:extLst>
              <a:ext uri="{FF2B5EF4-FFF2-40B4-BE49-F238E27FC236}">
                <a16:creationId xmlns:a16="http://schemas.microsoft.com/office/drawing/2014/main" id="{05BEB439-46B7-261E-BE82-B5F845EB7272}"/>
              </a:ext>
            </a:extLst>
          </p:cNvPr>
          <p:cNvSpPr txBox="1"/>
          <p:nvPr/>
        </p:nvSpPr>
        <p:spPr>
          <a:xfrm>
            <a:off x="202503" y="5580033"/>
            <a:ext cx="6817422"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bg1"/>
                </a:solidFill>
              </a:rPr>
              <a:t>Select the appropriate </a:t>
            </a:r>
            <a:r>
              <a:rPr lang="en-US" i="1" dirty="0">
                <a:solidFill>
                  <a:schemeClr val="bg1"/>
                </a:solidFill>
              </a:rPr>
              <a:t>Case Sub Type.</a:t>
            </a:r>
            <a:endParaRPr lang="en-US" dirty="0">
              <a:solidFill>
                <a:schemeClr val="bg1"/>
              </a:solidFill>
            </a:endParaRPr>
          </a:p>
        </p:txBody>
      </p:sp>
    </p:spTree>
    <p:custDataLst>
      <p:tags r:id="rId1"/>
    </p:custDataLst>
    <p:extLst>
      <p:ext uri="{BB962C8B-B14F-4D97-AF65-F5344CB8AC3E}">
        <p14:creationId xmlns:p14="http://schemas.microsoft.com/office/powerpoint/2010/main" val="1754383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8" grpId="0" animBg="1"/>
      <p:bldP spid="9" grpId="0"/>
      <p:bldP spid="11"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ln w="0"/>
                <a:solidFill>
                  <a:srgbClr val="FFFFFF"/>
                </a:solidFill>
                <a:effectLst>
                  <a:outerShdw blurRad="38100" dist="19050" dir="2700000" algn="tl" rotWithShape="0">
                    <a:schemeClr val="dk1">
                      <a:alpha val="40000"/>
                    </a:schemeClr>
                  </a:outerShdw>
                </a:effectLst>
                <a:latin typeface="+mj-lt"/>
                <a:ea typeface="+mj-ea"/>
                <a:cs typeface="+mj-cs"/>
              </a:rPr>
              <a:t>How to File a New Case </a:t>
            </a:r>
            <a:endParaRPr lang="en-US" sz="4000" b="0" kern="1200" cap="none" spc="0" dirty="0">
              <a:ln w="0"/>
              <a:solidFill>
                <a:srgbClr val="FFFFFF"/>
              </a:solidFill>
              <a:effectLst>
                <a:outerShdw blurRad="38100" dist="19050" dir="2700000" algn="tl" rotWithShape="0">
                  <a:schemeClr val="dk1">
                    <a:alpha val="40000"/>
                  </a:schemeClr>
                </a:outerShdw>
              </a:effectLst>
              <a:latin typeface="+mj-lt"/>
              <a:ea typeface="+mj-ea"/>
              <a:cs typeface="+mj-cs"/>
            </a:endParaRPr>
          </a:p>
        </p:txBody>
      </p:sp>
      <p:pic>
        <p:nvPicPr>
          <p:cNvPr id="4" name="Picture 3">
            <a:extLst>
              <a:ext uri="{FF2B5EF4-FFF2-40B4-BE49-F238E27FC236}">
                <a16:creationId xmlns:a16="http://schemas.microsoft.com/office/drawing/2014/main" id="{1D963710-6B47-A0E4-E99F-77445FD51DF8}"/>
              </a:ext>
            </a:extLst>
          </p:cNvPr>
          <p:cNvPicPr>
            <a:picLocks noChangeAspect="1"/>
          </p:cNvPicPr>
          <p:nvPr/>
        </p:nvPicPr>
        <p:blipFill>
          <a:blip r:embed="rId4"/>
          <a:stretch>
            <a:fillRect/>
          </a:stretch>
        </p:blipFill>
        <p:spPr>
          <a:xfrm>
            <a:off x="4435288" y="368343"/>
            <a:ext cx="7225748" cy="4028353"/>
          </a:xfrm>
          <a:prstGeom prst="rect">
            <a:avLst/>
          </a:prstGeom>
        </p:spPr>
      </p:pic>
      <p:sp>
        <p:nvSpPr>
          <p:cNvPr id="5" name="TextBox 4">
            <a:extLst>
              <a:ext uri="{FF2B5EF4-FFF2-40B4-BE49-F238E27FC236}">
                <a16:creationId xmlns:a16="http://schemas.microsoft.com/office/drawing/2014/main" id="{B0D2AB9D-228E-CAE1-6B8C-1C6388A399B2}"/>
              </a:ext>
            </a:extLst>
          </p:cNvPr>
          <p:cNvSpPr txBox="1"/>
          <p:nvPr/>
        </p:nvSpPr>
        <p:spPr>
          <a:xfrm>
            <a:off x="4511040" y="4679774"/>
            <a:ext cx="660400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Add the case information.</a:t>
            </a:r>
          </a:p>
        </p:txBody>
      </p:sp>
      <p:sp>
        <p:nvSpPr>
          <p:cNvPr id="7" name="TextBox 6">
            <a:extLst>
              <a:ext uri="{FF2B5EF4-FFF2-40B4-BE49-F238E27FC236}">
                <a16:creationId xmlns:a16="http://schemas.microsoft.com/office/drawing/2014/main" id="{6D8CCB83-D2C7-7651-A2BA-A5853146F36F}"/>
              </a:ext>
            </a:extLst>
          </p:cNvPr>
          <p:cNvSpPr txBox="1"/>
          <p:nvPr/>
        </p:nvSpPr>
        <p:spPr>
          <a:xfrm>
            <a:off x="4531360" y="5096334"/>
            <a:ext cx="660400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Click the </a:t>
            </a:r>
            <a:r>
              <a:rPr lang="en-US" i="1" dirty="0"/>
              <a:t>Add My Parties </a:t>
            </a:r>
            <a:r>
              <a:rPr lang="en-US" dirty="0"/>
              <a:t>button.</a:t>
            </a:r>
          </a:p>
        </p:txBody>
      </p:sp>
      <p:sp>
        <p:nvSpPr>
          <p:cNvPr id="8" name="Arrow: Down 7">
            <a:extLst>
              <a:ext uri="{FF2B5EF4-FFF2-40B4-BE49-F238E27FC236}">
                <a16:creationId xmlns:a16="http://schemas.microsoft.com/office/drawing/2014/main" id="{298A44E4-CF1A-DFCC-B16B-2BE631C44B2F}"/>
              </a:ext>
            </a:extLst>
          </p:cNvPr>
          <p:cNvSpPr/>
          <p:nvPr/>
        </p:nvSpPr>
        <p:spPr>
          <a:xfrm>
            <a:off x="5934075" y="2990850"/>
            <a:ext cx="276225" cy="523875"/>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6F1E3CD-2C39-C732-68F0-C01F3698AC31}"/>
              </a:ext>
            </a:extLst>
          </p:cNvPr>
          <p:cNvSpPr/>
          <p:nvPr/>
        </p:nvSpPr>
        <p:spPr>
          <a:xfrm>
            <a:off x="10755243" y="399001"/>
            <a:ext cx="801754" cy="16861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35168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a:ln w="0"/>
                <a:solidFill>
                  <a:srgbClr val="FFFFFF"/>
                </a:solidFill>
                <a:effectLst>
                  <a:outerShdw blurRad="38100" dist="19050" dir="2700000" algn="tl" rotWithShape="0">
                    <a:schemeClr val="dk1">
                      <a:alpha val="40000"/>
                    </a:schemeClr>
                  </a:outerShdw>
                </a:effectLst>
                <a:latin typeface="+mj-lt"/>
                <a:ea typeface="+mj-ea"/>
                <a:cs typeface="+mj-cs"/>
              </a:rPr>
              <a:t>How to File a New Case </a:t>
            </a:r>
            <a:endParaRPr lang="en-US" sz="4000" b="0" kern="1200" cap="none" spc="0">
              <a:ln w="0"/>
              <a:solidFill>
                <a:srgbClr val="FFFFFF"/>
              </a:solidFill>
              <a:effectLst>
                <a:outerShdw blurRad="38100" dist="19050" dir="2700000" algn="tl" rotWithShape="0">
                  <a:schemeClr val="dk1">
                    <a:alpha val="40000"/>
                  </a:schemeClr>
                </a:outerShdw>
              </a:effectLst>
              <a:latin typeface="+mj-lt"/>
              <a:ea typeface="+mj-ea"/>
              <a:cs typeface="+mj-cs"/>
            </a:endParaRPr>
          </a:p>
        </p:txBody>
      </p:sp>
      <p:pic>
        <p:nvPicPr>
          <p:cNvPr id="3" name="Picture 2">
            <a:extLst>
              <a:ext uri="{FF2B5EF4-FFF2-40B4-BE49-F238E27FC236}">
                <a16:creationId xmlns:a16="http://schemas.microsoft.com/office/drawing/2014/main" id="{187641EC-B48A-EABE-A3C1-41ED1917814F}"/>
              </a:ext>
            </a:extLst>
          </p:cNvPr>
          <p:cNvPicPr>
            <a:picLocks noChangeAspect="1"/>
          </p:cNvPicPr>
          <p:nvPr/>
        </p:nvPicPr>
        <p:blipFill>
          <a:blip r:embed="rId4"/>
          <a:stretch>
            <a:fillRect/>
          </a:stretch>
        </p:blipFill>
        <p:spPr>
          <a:xfrm>
            <a:off x="5732425" y="222614"/>
            <a:ext cx="4974088" cy="3966834"/>
          </a:xfrm>
          <a:prstGeom prst="rect">
            <a:avLst/>
          </a:prstGeom>
        </p:spPr>
      </p:pic>
      <p:sp>
        <p:nvSpPr>
          <p:cNvPr id="7" name="TextBox 6">
            <a:extLst>
              <a:ext uri="{FF2B5EF4-FFF2-40B4-BE49-F238E27FC236}">
                <a16:creationId xmlns:a16="http://schemas.microsoft.com/office/drawing/2014/main" id="{75722474-8EFC-D4D0-32C2-5529074124E6}"/>
              </a:ext>
            </a:extLst>
          </p:cNvPr>
          <p:cNvSpPr txBox="1"/>
          <p:nvPr/>
        </p:nvSpPr>
        <p:spPr>
          <a:xfrm>
            <a:off x="4937760" y="4369734"/>
            <a:ext cx="596392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Add the party information. The * fields are required.</a:t>
            </a:r>
          </a:p>
        </p:txBody>
      </p:sp>
      <p:sp>
        <p:nvSpPr>
          <p:cNvPr id="8" name="TextBox 7">
            <a:extLst>
              <a:ext uri="{FF2B5EF4-FFF2-40B4-BE49-F238E27FC236}">
                <a16:creationId xmlns:a16="http://schemas.microsoft.com/office/drawing/2014/main" id="{2573E3DE-4A77-136A-6C2F-311F215115B7}"/>
              </a:ext>
            </a:extLst>
          </p:cNvPr>
          <p:cNvSpPr txBox="1"/>
          <p:nvPr/>
        </p:nvSpPr>
        <p:spPr>
          <a:xfrm>
            <a:off x="4937760" y="4728254"/>
            <a:ext cx="596392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Add any additional attorneys.</a:t>
            </a:r>
          </a:p>
        </p:txBody>
      </p:sp>
      <p:sp>
        <p:nvSpPr>
          <p:cNvPr id="9" name="TextBox 8">
            <a:extLst>
              <a:ext uri="{FF2B5EF4-FFF2-40B4-BE49-F238E27FC236}">
                <a16:creationId xmlns:a16="http://schemas.microsoft.com/office/drawing/2014/main" id="{B5C9CEC6-DFF2-466E-77CA-F0E85AB0C3EB}"/>
              </a:ext>
            </a:extLst>
          </p:cNvPr>
          <p:cNvSpPr txBox="1"/>
          <p:nvPr/>
        </p:nvSpPr>
        <p:spPr>
          <a:xfrm>
            <a:off x="4927600" y="5073694"/>
            <a:ext cx="596392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Add any additional aliases.</a:t>
            </a:r>
          </a:p>
        </p:txBody>
      </p:sp>
      <p:sp>
        <p:nvSpPr>
          <p:cNvPr id="11" name="TextBox 10">
            <a:extLst>
              <a:ext uri="{FF2B5EF4-FFF2-40B4-BE49-F238E27FC236}">
                <a16:creationId xmlns:a16="http://schemas.microsoft.com/office/drawing/2014/main" id="{B72ADEC4-7BE9-ADA6-0B15-5F7328183892}"/>
              </a:ext>
            </a:extLst>
          </p:cNvPr>
          <p:cNvSpPr txBox="1"/>
          <p:nvPr/>
        </p:nvSpPr>
        <p:spPr>
          <a:xfrm>
            <a:off x="4937760" y="5469934"/>
            <a:ext cx="596392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Add any additional addresses.</a:t>
            </a:r>
          </a:p>
        </p:txBody>
      </p:sp>
      <p:sp>
        <p:nvSpPr>
          <p:cNvPr id="13" name="TextBox 12">
            <a:extLst>
              <a:ext uri="{FF2B5EF4-FFF2-40B4-BE49-F238E27FC236}">
                <a16:creationId xmlns:a16="http://schemas.microsoft.com/office/drawing/2014/main" id="{81DC09AC-5BF3-E755-12C3-5FB8A1E7A386}"/>
              </a:ext>
            </a:extLst>
          </p:cNvPr>
          <p:cNvSpPr txBox="1"/>
          <p:nvPr/>
        </p:nvSpPr>
        <p:spPr>
          <a:xfrm>
            <a:off x="4937760" y="5825534"/>
            <a:ext cx="596392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Add any additional phones.</a:t>
            </a:r>
          </a:p>
        </p:txBody>
      </p:sp>
      <p:sp>
        <p:nvSpPr>
          <p:cNvPr id="17" name="Rectangle 16">
            <a:extLst>
              <a:ext uri="{FF2B5EF4-FFF2-40B4-BE49-F238E27FC236}">
                <a16:creationId xmlns:a16="http://schemas.microsoft.com/office/drawing/2014/main" id="{0E8CF16D-B7D1-9A1E-C58B-0448870B9A17}"/>
              </a:ext>
            </a:extLst>
          </p:cNvPr>
          <p:cNvSpPr/>
          <p:nvPr/>
        </p:nvSpPr>
        <p:spPr>
          <a:xfrm>
            <a:off x="8219469" y="782320"/>
            <a:ext cx="2367251" cy="965200"/>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46F03DB-C21A-C5E7-8545-B7DC371882FC}"/>
              </a:ext>
            </a:extLst>
          </p:cNvPr>
          <p:cNvSpPr/>
          <p:nvPr/>
        </p:nvSpPr>
        <p:spPr>
          <a:xfrm>
            <a:off x="8239789" y="1828800"/>
            <a:ext cx="2367251" cy="558800"/>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E2D297D-FEA2-3BE4-77A6-CEC8DC302973}"/>
              </a:ext>
            </a:extLst>
          </p:cNvPr>
          <p:cNvSpPr/>
          <p:nvPr/>
        </p:nvSpPr>
        <p:spPr>
          <a:xfrm>
            <a:off x="8229629" y="2448560"/>
            <a:ext cx="2367251" cy="762000"/>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D3E284-9775-2CB4-3A3A-1CA58853ED23}"/>
              </a:ext>
            </a:extLst>
          </p:cNvPr>
          <p:cNvSpPr/>
          <p:nvPr/>
        </p:nvSpPr>
        <p:spPr>
          <a:xfrm>
            <a:off x="8229629" y="3261360"/>
            <a:ext cx="2367251" cy="803760"/>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43A3DFE-BE18-ADAF-BAD4-739D24C1D3A6}"/>
              </a:ext>
            </a:extLst>
          </p:cNvPr>
          <p:cNvSpPr/>
          <p:nvPr/>
        </p:nvSpPr>
        <p:spPr>
          <a:xfrm>
            <a:off x="10183743" y="278351"/>
            <a:ext cx="554107" cy="7089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56241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ln w="0"/>
                <a:solidFill>
                  <a:srgbClr val="FFFFFF"/>
                </a:solidFill>
                <a:effectLst>
                  <a:outerShdw blurRad="38100" dist="19050" dir="2700000" algn="tl" rotWithShape="0">
                    <a:schemeClr val="dk1">
                      <a:alpha val="40000"/>
                    </a:schemeClr>
                  </a:outerShdw>
                </a:effectLst>
                <a:latin typeface="+mj-lt"/>
                <a:ea typeface="+mj-ea"/>
                <a:cs typeface="+mj-cs"/>
              </a:rPr>
              <a:t>How to File a New Case </a:t>
            </a:r>
            <a:endParaRPr lang="en-US" sz="4000" b="0" kern="1200" cap="none" spc="0" dirty="0">
              <a:ln w="0"/>
              <a:solidFill>
                <a:srgbClr val="FFFFFF"/>
              </a:solidFill>
              <a:effectLst>
                <a:outerShdw blurRad="38100" dist="19050" dir="2700000" algn="tl" rotWithShape="0">
                  <a:schemeClr val="dk1">
                    <a:alpha val="40000"/>
                  </a:schemeClr>
                </a:outerShdw>
              </a:effectLst>
              <a:latin typeface="+mj-lt"/>
              <a:ea typeface="+mj-ea"/>
              <a:cs typeface="+mj-cs"/>
            </a:endParaRPr>
          </a:p>
        </p:txBody>
      </p:sp>
      <p:sp>
        <p:nvSpPr>
          <p:cNvPr id="5" name="TextBox 4">
            <a:extLst>
              <a:ext uri="{FF2B5EF4-FFF2-40B4-BE49-F238E27FC236}">
                <a16:creationId xmlns:a16="http://schemas.microsoft.com/office/drawing/2014/main" id="{B0D2AB9D-228E-CAE1-6B8C-1C6388A399B2}"/>
              </a:ext>
            </a:extLst>
          </p:cNvPr>
          <p:cNvSpPr txBox="1"/>
          <p:nvPr/>
        </p:nvSpPr>
        <p:spPr>
          <a:xfrm>
            <a:off x="4511040" y="4679774"/>
            <a:ext cx="660400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Add the case information.</a:t>
            </a:r>
          </a:p>
        </p:txBody>
      </p:sp>
      <p:sp>
        <p:nvSpPr>
          <p:cNvPr id="7" name="TextBox 6">
            <a:extLst>
              <a:ext uri="{FF2B5EF4-FFF2-40B4-BE49-F238E27FC236}">
                <a16:creationId xmlns:a16="http://schemas.microsoft.com/office/drawing/2014/main" id="{6D8CCB83-D2C7-7651-A2BA-A5853146F36F}"/>
              </a:ext>
            </a:extLst>
          </p:cNvPr>
          <p:cNvSpPr txBox="1"/>
          <p:nvPr/>
        </p:nvSpPr>
        <p:spPr>
          <a:xfrm>
            <a:off x="4531360" y="5096334"/>
            <a:ext cx="660400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Click the </a:t>
            </a:r>
            <a:r>
              <a:rPr lang="en-US" i="1" dirty="0"/>
              <a:t>Add Other Parties </a:t>
            </a:r>
            <a:r>
              <a:rPr lang="en-US" dirty="0"/>
              <a:t>button.</a:t>
            </a:r>
          </a:p>
        </p:txBody>
      </p:sp>
      <p:pic>
        <p:nvPicPr>
          <p:cNvPr id="3" name="Picture 2">
            <a:extLst>
              <a:ext uri="{FF2B5EF4-FFF2-40B4-BE49-F238E27FC236}">
                <a16:creationId xmlns:a16="http://schemas.microsoft.com/office/drawing/2014/main" id="{C16AEB67-5FE9-DDE3-8102-B483968EB719}"/>
              </a:ext>
            </a:extLst>
          </p:cNvPr>
          <p:cNvPicPr>
            <a:picLocks noChangeAspect="1"/>
          </p:cNvPicPr>
          <p:nvPr/>
        </p:nvPicPr>
        <p:blipFill>
          <a:blip r:embed="rId4"/>
          <a:stretch>
            <a:fillRect/>
          </a:stretch>
        </p:blipFill>
        <p:spPr>
          <a:xfrm>
            <a:off x="4531360" y="633412"/>
            <a:ext cx="6179502" cy="3743413"/>
          </a:xfrm>
          <a:prstGeom prst="rect">
            <a:avLst/>
          </a:prstGeom>
        </p:spPr>
      </p:pic>
      <p:sp>
        <p:nvSpPr>
          <p:cNvPr id="8" name="Arrow: Down 7">
            <a:extLst>
              <a:ext uri="{FF2B5EF4-FFF2-40B4-BE49-F238E27FC236}">
                <a16:creationId xmlns:a16="http://schemas.microsoft.com/office/drawing/2014/main" id="{3320EF32-D9C4-3BDA-3DFA-0398A157945C}"/>
              </a:ext>
            </a:extLst>
          </p:cNvPr>
          <p:cNvSpPr/>
          <p:nvPr/>
        </p:nvSpPr>
        <p:spPr>
          <a:xfrm>
            <a:off x="6513195" y="2763565"/>
            <a:ext cx="276225" cy="523875"/>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727124-A0C0-3C3F-91CA-F2D51D27A399}"/>
              </a:ext>
            </a:extLst>
          </p:cNvPr>
          <p:cNvSpPr/>
          <p:nvPr/>
        </p:nvSpPr>
        <p:spPr>
          <a:xfrm>
            <a:off x="9910693" y="716501"/>
            <a:ext cx="717619" cy="9629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4027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a:ln w="0"/>
                <a:solidFill>
                  <a:srgbClr val="FFFFFF"/>
                </a:solidFill>
                <a:effectLst>
                  <a:outerShdw blurRad="38100" dist="19050" dir="2700000" algn="tl" rotWithShape="0">
                    <a:schemeClr val="dk1">
                      <a:alpha val="40000"/>
                    </a:schemeClr>
                  </a:outerShdw>
                </a:effectLst>
                <a:latin typeface="+mj-lt"/>
                <a:ea typeface="+mj-ea"/>
                <a:cs typeface="+mj-cs"/>
              </a:rPr>
              <a:t>How to File a New Case </a:t>
            </a:r>
            <a:endParaRPr lang="en-US" sz="4000" b="0" kern="1200" cap="none" spc="0">
              <a:ln w="0"/>
              <a:solidFill>
                <a:srgbClr val="FFFFFF"/>
              </a:solidFill>
              <a:effectLst>
                <a:outerShdw blurRad="38100" dist="19050" dir="2700000" algn="tl" rotWithShape="0">
                  <a:schemeClr val="dk1">
                    <a:alpha val="40000"/>
                  </a:schemeClr>
                </a:outerShdw>
              </a:effectLst>
              <a:latin typeface="+mj-lt"/>
              <a:ea typeface="+mj-ea"/>
              <a:cs typeface="+mj-cs"/>
            </a:endParaRPr>
          </a:p>
        </p:txBody>
      </p:sp>
      <p:sp>
        <p:nvSpPr>
          <p:cNvPr id="7" name="TextBox 6">
            <a:extLst>
              <a:ext uri="{FF2B5EF4-FFF2-40B4-BE49-F238E27FC236}">
                <a16:creationId xmlns:a16="http://schemas.microsoft.com/office/drawing/2014/main" id="{75722474-8EFC-D4D0-32C2-5529074124E6}"/>
              </a:ext>
            </a:extLst>
          </p:cNvPr>
          <p:cNvSpPr txBox="1"/>
          <p:nvPr/>
        </p:nvSpPr>
        <p:spPr>
          <a:xfrm>
            <a:off x="4937760" y="4369734"/>
            <a:ext cx="596392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Add the party information. The * fields are required.</a:t>
            </a:r>
          </a:p>
        </p:txBody>
      </p:sp>
      <p:sp>
        <p:nvSpPr>
          <p:cNvPr id="8" name="TextBox 7">
            <a:extLst>
              <a:ext uri="{FF2B5EF4-FFF2-40B4-BE49-F238E27FC236}">
                <a16:creationId xmlns:a16="http://schemas.microsoft.com/office/drawing/2014/main" id="{2573E3DE-4A77-136A-6C2F-311F215115B7}"/>
              </a:ext>
            </a:extLst>
          </p:cNvPr>
          <p:cNvSpPr txBox="1"/>
          <p:nvPr/>
        </p:nvSpPr>
        <p:spPr>
          <a:xfrm>
            <a:off x="4937760" y="4728254"/>
            <a:ext cx="596392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Add any additional attorneys.</a:t>
            </a:r>
          </a:p>
        </p:txBody>
      </p:sp>
      <p:sp>
        <p:nvSpPr>
          <p:cNvPr id="9" name="TextBox 8">
            <a:extLst>
              <a:ext uri="{FF2B5EF4-FFF2-40B4-BE49-F238E27FC236}">
                <a16:creationId xmlns:a16="http://schemas.microsoft.com/office/drawing/2014/main" id="{B5C9CEC6-DFF2-466E-77CA-F0E85AB0C3EB}"/>
              </a:ext>
            </a:extLst>
          </p:cNvPr>
          <p:cNvSpPr txBox="1"/>
          <p:nvPr/>
        </p:nvSpPr>
        <p:spPr>
          <a:xfrm>
            <a:off x="4927600" y="5073694"/>
            <a:ext cx="596392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Add any additional aliases.</a:t>
            </a:r>
          </a:p>
        </p:txBody>
      </p:sp>
      <p:sp>
        <p:nvSpPr>
          <p:cNvPr id="11" name="TextBox 10">
            <a:extLst>
              <a:ext uri="{FF2B5EF4-FFF2-40B4-BE49-F238E27FC236}">
                <a16:creationId xmlns:a16="http://schemas.microsoft.com/office/drawing/2014/main" id="{B72ADEC4-7BE9-ADA6-0B15-5F7328183892}"/>
              </a:ext>
            </a:extLst>
          </p:cNvPr>
          <p:cNvSpPr txBox="1"/>
          <p:nvPr/>
        </p:nvSpPr>
        <p:spPr>
          <a:xfrm>
            <a:off x="4937760" y="5469934"/>
            <a:ext cx="596392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Add any additional addresses.</a:t>
            </a:r>
          </a:p>
        </p:txBody>
      </p:sp>
      <p:sp>
        <p:nvSpPr>
          <p:cNvPr id="13" name="TextBox 12">
            <a:extLst>
              <a:ext uri="{FF2B5EF4-FFF2-40B4-BE49-F238E27FC236}">
                <a16:creationId xmlns:a16="http://schemas.microsoft.com/office/drawing/2014/main" id="{81DC09AC-5BF3-E755-12C3-5FB8A1E7A386}"/>
              </a:ext>
            </a:extLst>
          </p:cNvPr>
          <p:cNvSpPr txBox="1"/>
          <p:nvPr/>
        </p:nvSpPr>
        <p:spPr>
          <a:xfrm>
            <a:off x="4937760" y="5825534"/>
            <a:ext cx="596392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Add any additional phones.</a:t>
            </a:r>
          </a:p>
        </p:txBody>
      </p:sp>
      <p:pic>
        <p:nvPicPr>
          <p:cNvPr id="4" name="Picture 3">
            <a:extLst>
              <a:ext uri="{FF2B5EF4-FFF2-40B4-BE49-F238E27FC236}">
                <a16:creationId xmlns:a16="http://schemas.microsoft.com/office/drawing/2014/main" id="{37B4559E-A41A-EE30-3B69-1ED92FD9B038}"/>
              </a:ext>
            </a:extLst>
          </p:cNvPr>
          <p:cNvPicPr>
            <a:picLocks noChangeAspect="1"/>
          </p:cNvPicPr>
          <p:nvPr/>
        </p:nvPicPr>
        <p:blipFill>
          <a:blip r:embed="rId4"/>
          <a:stretch>
            <a:fillRect/>
          </a:stretch>
        </p:blipFill>
        <p:spPr>
          <a:xfrm>
            <a:off x="5324667" y="336278"/>
            <a:ext cx="5278921" cy="3990975"/>
          </a:xfrm>
          <a:prstGeom prst="rect">
            <a:avLst/>
          </a:prstGeom>
        </p:spPr>
      </p:pic>
      <p:sp>
        <p:nvSpPr>
          <p:cNvPr id="17" name="Rectangle 16">
            <a:extLst>
              <a:ext uri="{FF2B5EF4-FFF2-40B4-BE49-F238E27FC236}">
                <a16:creationId xmlns:a16="http://schemas.microsoft.com/office/drawing/2014/main" id="{0E8CF16D-B7D1-9A1E-C58B-0448870B9A17}"/>
              </a:ext>
            </a:extLst>
          </p:cNvPr>
          <p:cNvSpPr/>
          <p:nvPr/>
        </p:nvSpPr>
        <p:spPr>
          <a:xfrm>
            <a:off x="8219469" y="782320"/>
            <a:ext cx="2367251" cy="965200"/>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46F03DB-C21A-C5E7-8545-B7DC371882FC}"/>
              </a:ext>
            </a:extLst>
          </p:cNvPr>
          <p:cNvSpPr/>
          <p:nvPr/>
        </p:nvSpPr>
        <p:spPr>
          <a:xfrm>
            <a:off x="8239789" y="1828800"/>
            <a:ext cx="2367251" cy="558800"/>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E2D297D-FEA2-3BE4-77A6-CEC8DC302973}"/>
              </a:ext>
            </a:extLst>
          </p:cNvPr>
          <p:cNvSpPr/>
          <p:nvPr/>
        </p:nvSpPr>
        <p:spPr>
          <a:xfrm>
            <a:off x="8229629" y="2448560"/>
            <a:ext cx="2367251" cy="762000"/>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D3E284-9775-2CB4-3A3A-1CA58853ED23}"/>
              </a:ext>
            </a:extLst>
          </p:cNvPr>
          <p:cNvSpPr/>
          <p:nvPr/>
        </p:nvSpPr>
        <p:spPr>
          <a:xfrm>
            <a:off x="8229629" y="3261360"/>
            <a:ext cx="2367251" cy="803760"/>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534C7B3-F0BC-B336-0690-ADEF0ED0C93E}"/>
              </a:ext>
            </a:extLst>
          </p:cNvPr>
          <p:cNvSpPr/>
          <p:nvPr/>
        </p:nvSpPr>
        <p:spPr>
          <a:xfrm>
            <a:off x="9986893" y="336278"/>
            <a:ext cx="522357" cy="14243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62895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P spid="17" grpId="0" animBg="1"/>
      <p:bldP spid="18" grpId="0" animBg="1"/>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3|3.1|5.2|5.6"/>
</p:tagLst>
</file>

<file path=ppt/tags/tag10.xml><?xml version="1.0" encoding="utf-8"?>
<p:tagLst xmlns:a="http://schemas.openxmlformats.org/drawingml/2006/main" xmlns:r="http://schemas.openxmlformats.org/officeDocument/2006/relationships" xmlns:p="http://schemas.openxmlformats.org/presentationml/2006/main">
  <p:tag name="TIMING" val="|14.5|8.9"/>
</p:tagLst>
</file>

<file path=ppt/tags/tag11.xml><?xml version="1.0" encoding="utf-8"?>
<p:tagLst xmlns:a="http://schemas.openxmlformats.org/drawingml/2006/main" xmlns:r="http://schemas.openxmlformats.org/officeDocument/2006/relationships" xmlns:p="http://schemas.openxmlformats.org/presentationml/2006/main">
  <p:tag name="TIMING" val="|7.1|17.9|10.1"/>
</p:tagLst>
</file>

<file path=ppt/tags/tag12.xml><?xml version="1.0" encoding="utf-8"?>
<p:tagLst xmlns:a="http://schemas.openxmlformats.org/drawingml/2006/main" xmlns:r="http://schemas.openxmlformats.org/officeDocument/2006/relationships" xmlns:p="http://schemas.openxmlformats.org/presentationml/2006/main">
  <p:tag name="TIMING" val="|7.1|17.9|10.1"/>
</p:tagLst>
</file>

<file path=ppt/tags/tag13.xml><?xml version="1.0" encoding="utf-8"?>
<p:tagLst xmlns:a="http://schemas.openxmlformats.org/drawingml/2006/main" xmlns:r="http://schemas.openxmlformats.org/officeDocument/2006/relationships" xmlns:p="http://schemas.openxmlformats.org/presentationml/2006/main">
  <p:tag name="TIMING" val="|7.1|17.9|10.1"/>
</p:tagLst>
</file>

<file path=ppt/tags/tag14.xml><?xml version="1.0" encoding="utf-8"?>
<p:tagLst xmlns:a="http://schemas.openxmlformats.org/drawingml/2006/main" xmlns:r="http://schemas.openxmlformats.org/officeDocument/2006/relationships" xmlns:p="http://schemas.openxmlformats.org/presentationml/2006/main">
  <p:tag name="TIMING" val="|7.1|17.9|10.1"/>
</p:tagLst>
</file>

<file path=ppt/tags/tag15.xml><?xml version="1.0" encoding="utf-8"?>
<p:tagLst xmlns:a="http://schemas.openxmlformats.org/drawingml/2006/main" xmlns:r="http://schemas.openxmlformats.org/officeDocument/2006/relationships" xmlns:p="http://schemas.openxmlformats.org/presentationml/2006/main">
  <p:tag name="TIMING" val="|7.1|17.9|10.1"/>
</p:tagLst>
</file>

<file path=ppt/tags/tag16.xml><?xml version="1.0" encoding="utf-8"?>
<p:tagLst xmlns:a="http://schemas.openxmlformats.org/drawingml/2006/main" xmlns:r="http://schemas.openxmlformats.org/officeDocument/2006/relationships" xmlns:p="http://schemas.openxmlformats.org/presentationml/2006/main">
  <p:tag name="TIMING" val="|5.8|10.9|17.4|7.2|11.4"/>
</p:tagLst>
</file>

<file path=ppt/tags/tag17.xml><?xml version="1.0" encoding="utf-8"?>
<p:tagLst xmlns:a="http://schemas.openxmlformats.org/drawingml/2006/main" xmlns:r="http://schemas.openxmlformats.org/officeDocument/2006/relationships" xmlns:p="http://schemas.openxmlformats.org/presentationml/2006/main">
  <p:tag name="TIMING" val="|4|18.9"/>
</p:tagLst>
</file>

<file path=ppt/tags/tag2.xml><?xml version="1.0" encoding="utf-8"?>
<p:tagLst xmlns:a="http://schemas.openxmlformats.org/drawingml/2006/main" xmlns:r="http://schemas.openxmlformats.org/officeDocument/2006/relationships" xmlns:p="http://schemas.openxmlformats.org/presentationml/2006/main">
  <p:tag name="TIMING" val="|6.5|15.6"/>
</p:tagLst>
</file>

<file path=ppt/tags/tag3.xml><?xml version="1.0" encoding="utf-8"?>
<p:tagLst xmlns:a="http://schemas.openxmlformats.org/drawingml/2006/main" xmlns:r="http://schemas.openxmlformats.org/officeDocument/2006/relationships" xmlns:p="http://schemas.openxmlformats.org/presentationml/2006/main">
  <p:tag name="TIMING" val="|2.8|12.7"/>
</p:tagLst>
</file>

<file path=ppt/tags/tag4.xml><?xml version="1.0" encoding="utf-8"?>
<p:tagLst xmlns:a="http://schemas.openxmlformats.org/drawingml/2006/main" xmlns:r="http://schemas.openxmlformats.org/officeDocument/2006/relationships" xmlns:p="http://schemas.openxmlformats.org/presentationml/2006/main">
  <p:tag name="TIMING" val="|8.9|6.3|8.7"/>
</p:tagLst>
</file>

<file path=ppt/tags/tag5.xml><?xml version="1.0" encoding="utf-8"?>
<p:tagLst xmlns:a="http://schemas.openxmlformats.org/drawingml/2006/main" xmlns:r="http://schemas.openxmlformats.org/officeDocument/2006/relationships" xmlns:p="http://schemas.openxmlformats.org/presentationml/2006/main">
  <p:tag name="TIMING" val="|8.9|6.3|8.7"/>
</p:tagLst>
</file>

<file path=ppt/tags/tag6.xml><?xml version="1.0" encoding="utf-8"?>
<p:tagLst xmlns:a="http://schemas.openxmlformats.org/drawingml/2006/main" xmlns:r="http://schemas.openxmlformats.org/officeDocument/2006/relationships" xmlns:p="http://schemas.openxmlformats.org/presentationml/2006/main">
  <p:tag name="TIMING" val="|8.9|6.3|8.7"/>
</p:tagLst>
</file>

<file path=ppt/tags/tag7.xml><?xml version="1.0" encoding="utf-8"?>
<p:tagLst xmlns:a="http://schemas.openxmlformats.org/drawingml/2006/main" xmlns:r="http://schemas.openxmlformats.org/officeDocument/2006/relationships" xmlns:p="http://schemas.openxmlformats.org/presentationml/2006/main">
  <p:tag name="TIMING" val="|8.9|6.3|8.7"/>
</p:tagLst>
</file>

<file path=ppt/tags/tag8.xml><?xml version="1.0" encoding="utf-8"?>
<p:tagLst xmlns:a="http://schemas.openxmlformats.org/drawingml/2006/main" xmlns:r="http://schemas.openxmlformats.org/officeDocument/2006/relationships" xmlns:p="http://schemas.openxmlformats.org/presentationml/2006/main">
  <p:tag name="TIMING" val="|8.9|6.3|8.7"/>
</p:tagLst>
</file>

<file path=ppt/tags/tag9.xml><?xml version="1.0" encoding="utf-8"?>
<p:tagLst xmlns:a="http://schemas.openxmlformats.org/drawingml/2006/main" xmlns:r="http://schemas.openxmlformats.org/officeDocument/2006/relationships" xmlns:p="http://schemas.openxmlformats.org/presentationml/2006/main">
  <p:tag name="TIMING" val="|8.9|6.3|8.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a6af3d7-c9e8-4dcb-a175-25802f10e4e2">
      <Terms xmlns="http://schemas.microsoft.com/office/infopath/2007/PartnerControls"/>
    </lcf76f155ced4ddcb4097134ff3c332f>
    <TaxCatchAll xmlns="7ff9e256-be05-43f2-95e1-c2d14eaa512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89EEE55BB2C74EA45E4CF7097B78BE" ma:contentTypeVersion="12" ma:contentTypeDescription="Create a new document." ma:contentTypeScope="" ma:versionID="648d138a15ddcacdf71ca94d92955e07">
  <xsd:schema xmlns:xsd="http://www.w3.org/2001/XMLSchema" xmlns:xs="http://www.w3.org/2001/XMLSchema" xmlns:p="http://schemas.microsoft.com/office/2006/metadata/properties" xmlns:ns2="7a6af3d7-c9e8-4dcb-a175-25802f10e4e2" xmlns:ns3="7ff9e256-be05-43f2-95e1-c2d14eaa5125" targetNamespace="http://schemas.microsoft.com/office/2006/metadata/properties" ma:root="true" ma:fieldsID="009115c8cce9b5799b41238649bd75c1" ns2:_="" ns3:_="">
    <xsd:import namespace="7a6af3d7-c9e8-4dcb-a175-25802f10e4e2"/>
    <xsd:import namespace="7ff9e256-be05-43f2-95e1-c2d14eaa51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af3d7-c9e8-4dcb-a175-25802f10e4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576fb7f-4e3b-4024-89c8-7d4c38283e5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ff9e256-be05-43f2-95e1-c2d14eaa51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3f39523-304c-4018-99a7-b399fe839dcc}" ma:internalName="TaxCatchAll" ma:showField="CatchAllData" ma:web="7ff9e256-be05-43f2-95e1-c2d14eaa51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99B678-F685-4D66-B764-EE3C0CD1921E}">
  <ds:schemaRefs>
    <ds:schemaRef ds:uri="http://schemas.microsoft.com/office/2006/metadata/properties"/>
    <ds:schemaRef ds:uri="http://schemas.microsoft.com/office/infopath/2007/PartnerControls"/>
    <ds:schemaRef ds:uri="7a6af3d7-c9e8-4dcb-a175-25802f10e4e2"/>
    <ds:schemaRef ds:uri="7ff9e256-be05-43f2-95e1-c2d14eaa5125"/>
  </ds:schemaRefs>
</ds:datastoreItem>
</file>

<file path=customXml/itemProps2.xml><?xml version="1.0" encoding="utf-8"?>
<ds:datastoreItem xmlns:ds="http://schemas.openxmlformats.org/officeDocument/2006/customXml" ds:itemID="{FC0378C1-7EFF-428B-908C-235F03CF9902}">
  <ds:schemaRefs>
    <ds:schemaRef ds:uri="http://schemas.microsoft.com/sharepoint/v3/contenttype/forms"/>
  </ds:schemaRefs>
</ds:datastoreItem>
</file>

<file path=customXml/itemProps3.xml><?xml version="1.0" encoding="utf-8"?>
<ds:datastoreItem xmlns:ds="http://schemas.openxmlformats.org/officeDocument/2006/customXml" ds:itemID="{62DA6B93-F3B7-4200-A998-1E7423957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af3d7-c9e8-4dcb-a175-25802f10e4e2"/>
    <ds:schemaRef ds:uri="7ff9e256-be05-43f2-95e1-c2d14eaa5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24093</TotalTime>
  <Words>1688</Words>
  <Application>Microsoft Office PowerPoint</Application>
  <PresentationFormat>Widescreen</PresentationFormat>
  <Paragraphs>136</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Conroy, Kimberly J.</dc:creator>
  <cp:lastModifiedBy>Conroy, Kimberly J.</cp:lastModifiedBy>
  <cp:revision>5</cp:revision>
  <dcterms:created xsi:type="dcterms:W3CDTF">2024-10-01T12:32:48Z</dcterms:created>
  <dcterms:modified xsi:type="dcterms:W3CDTF">2025-02-05T19:48:57Z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0x0101000689EEE55BB2C74EA45E4CF7097B78BE</vt:lpwstr>
  </property>
  <property fmtid="{D5CDD505-2E9C-101B-9397-08002B2CF9AE}" pid="3" name="MediaServiceImageTags">
    <vt:lpwstr/>
  </property>
</Properties>
</file>