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6" r:id="rId6"/>
    <p:sldId id="261" r:id="rId7"/>
    <p:sldId id="269" r:id="rId8"/>
    <p:sldId id="278" r:id="rId9"/>
    <p:sldId id="280" r:id="rId10"/>
    <p:sldId id="279" r:id="rId11"/>
    <p:sldId id="270" r:id="rId12"/>
    <p:sldId id="281" r:id="rId13"/>
    <p:sldId id="262" r:id="rId14"/>
    <p:sldId id="275" r:id="rId15"/>
    <p:sldId id="267" r:id="rId16"/>
    <p:sldId id="27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148" autoAdjust="0"/>
  </p:normalViewPr>
  <p:slideViewPr>
    <p:cSldViewPr snapToGrid="0">
      <p:cViewPr>
        <p:scale>
          <a:sx n="90" d="100"/>
          <a:sy n="90" d="100"/>
        </p:scale>
        <p:origin x="-244" y="-512"/>
      </p:cViewPr>
      <p:guideLst/>
    </p:cSldViewPr>
  </p:slideViewPr>
  <p:notesTextViewPr>
    <p:cViewPr>
      <p:scale>
        <a:sx n="200" d="100"/>
        <a:sy n="200" d="100"/>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roy, Kimberly J." userId="5d0bfce3-9247-4042-8ca7-1ac28a70a8ee" providerId="ADAL" clId="{54C405CF-971F-44CF-9EAF-F99A1ECE6092}"/>
    <pc:docChg chg="undo custSel addSld modSld">
      <pc:chgData name="Conroy, Kimberly J." userId="5d0bfce3-9247-4042-8ca7-1ac28a70a8ee" providerId="ADAL" clId="{54C405CF-971F-44CF-9EAF-F99A1ECE6092}" dt="2024-11-18T14:37:30.159" v="983" actId="478"/>
      <pc:docMkLst>
        <pc:docMk/>
      </pc:docMkLst>
      <pc:sldChg chg="modSp mod modNotesTx">
        <pc:chgData name="Conroy, Kimberly J." userId="5d0bfce3-9247-4042-8ca7-1ac28a70a8ee" providerId="ADAL" clId="{54C405CF-971F-44CF-9EAF-F99A1ECE6092}" dt="2024-11-06T12:31:47.563" v="95" actId="6549"/>
        <pc:sldMkLst>
          <pc:docMk/>
          <pc:sldMk cId="976708405" sldId="256"/>
        </pc:sldMkLst>
        <pc:spChg chg="mod">
          <ac:chgData name="Conroy, Kimberly J." userId="5d0bfce3-9247-4042-8ca7-1ac28a70a8ee" providerId="ADAL" clId="{54C405CF-971F-44CF-9EAF-F99A1ECE6092}" dt="2024-11-06T12:31:07.657" v="52" actId="20577"/>
          <ac:spMkLst>
            <pc:docMk/>
            <pc:sldMk cId="976708405" sldId="256"/>
            <ac:spMk id="6" creationId="{60EF276B-392D-10E8-A6C1-5DB1AB034EB9}"/>
          </ac:spMkLst>
        </pc:spChg>
      </pc:sldChg>
      <pc:sldChg chg="delSp modSp mod delAnim">
        <pc:chgData name="Conroy, Kimberly J." userId="5d0bfce3-9247-4042-8ca7-1ac28a70a8ee" providerId="ADAL" clId="{54C405CF-971F-44CF-9EAF-F99A1ECE6092}" dt="2024-11-18T14:37:30.159" v="983" actId="478"/>
        <pc:sldMkLst>
          <pc:docMk/>
          <pc:sldMk cId="1551018953" sldId="266"/>
        </pc:sldMkLst>
        <pc:spChg chg="mod">
          <ac:chgData name="Conroy, Kimberly J." userId="5d0bfce3-9247-4042-8ca7-1ac28a70a8ee" providerId="ADAL" clId="{54C405CF-971F-44CF-9EAF-F99A1ECE6092}" dt="2024-11-06T12:32:10.840" v="111" actId="20577"/>
          <ac:spMkLst>
            <pc:docMk/>
            <pc:sldMk cId="1551018953" sldId="266"/>
            <ac:spMk id="5" creationId="{8E4B4807-663E-73B8-12E7-18C706CE65C6}"/>
          </ac:spMkLst>
        </pc:spChg>
        <pc:spChg chg="mod">
          <ac:chgData name="Conroy, Kimberly J." userId="5d0bfce3-9247-4042-8ca7-1ac28a70a8ee" providerId="ADAL" clId="{54C405CF-971F-44CF-9EAF-F99A1ECE6092}" dt="2024-11-18T14:37:25.668" v="982" actId="20577"/>
          <ac:spMkLst>
            <pc:docMk/>
            <pc:sldMk cId="1551018953" sldId="266"/>
            <ac:spMk id="13" creationId="{2F8717F9-9C8F-2EE6-232B-1A888E0B4E88}"/>
          </ac:spMkLst>
        </pc:spChg>
        <pc:picChg chg="del">
          <ac:chgData name="Conroy, Kimberly J." userId="5d0bfce3-9247-4042-8ca7-1ac28a70a8ee" providerId="ADAL" clId="{54C405CF-971F-44CF-9EAF-F99A1ECE6092}" dt="2024-11-18T14:37:30.159" v="983" actId="478"/>
          <ac:picMkLst>
            <pc:docMk/>
            <pc:sldMk cId="1551018953" sldId="266"/>
            <ac:picMk id="43" creationId="{B941176A-0515-AED5-C5C6-4E32C6E74975}"/>
          </ac:picMkLst>
        </pc:picChg>
      </pc:sldChg>
      <pc:sldChg chg="addSp delSp modSp mod delAnim modAnim modNotesTx">
        <pc:chgData name="Conroy, Kimberly J." userId="5d0bfce3-9247-4042-8ca7-1ac28a70a8ee" providerId="ADAL" clId="{54C405CF-971F-44CF-9EAF-F99A1ECE6092}" dt="2024-11-06T14:25:33.144" v="963"/>
        <pc:sldMkLst>
          <pc:docMk/>
          <pc:sldMk cId="3803569422" sldId="269"/>
        </pc:sldMkLst>
        <pc:spChg chg="mod">
          <ac:chgData name="Conroy, Kimberly J." userId="5d0bfce3-9247-4042-8ca7-1ac28a70a8ee" providerId="ADAL" clId="{54C405CF-971F-44CF-9EAF-F99A1ECE6092}" dt="2024-11-06T13:33:26.627" v="317" actId="20577"/>
          <ac:spMkLst>
            <pc:docMk/>
            <pc:sldMk cId="3803569422" sldId="269"/>
            <ac:spMk id="6" creationId="{60EF276B-392D-10E8-A6C1-5DB1AB034EB9}"/>
          </ac:spMkLst>
        </pc:spChg>
        <pc:spChg chg="del mod">
          <ac:chgData name="Conroy, Kimberly J." userId="5d0bfce3-9247-4042-8ca7-1ac28a70a8ee" providerId="ADAL" clId="{54C405CF-971F-44CF-9EAF-F99A1ECE6092}" dt="2024-11-06T13:33:50.797" v="319" actId="478"/>
          <ac:spMkLst>
            <pc:docMk/>
            <pc:sldMk cId="3803569422" sldId="269"/>
            <ac:spMk id="11" creationId="{59B146A5-06F0-405F-570B-9DBBE99488E0}"/>
          </ac:spMkLst>
        </pc:spChg>
        <pc:spChg chg="del mod">
          <ac:chgData name="Conroy, Kimberly J." userId="5d0bfce3-9247-4042-8ca7-1ac28a70a8ee" providerId="ADAL" clId="{54C405CF-971F-44CF-9EAF-F99A1ECE6092}" dt="2024-11-06T13:34:08.798" v="324" actId="478"/>
          <ac:spMkLst>
            <pc:docMk/>
            <pc:sldMk cId="3803569422" sldId="269"/>
            <ac:spMk id="13" creationId="{FF157E44-41AE-C414-F441-FA2F6EECE7B1}"/>
          </ac:spMkLst>
        </pc:spChg>
        <pc:spChg chg="mod">
          <ac:chgData name="Conroy, Kimberly J." userId="5d0bfce3-9247-4042-8ca7-1ac28a70a8ee" providerId="ADAL" clId="{54C405CF-971F-44CF-9EAF-F99A1ECE6092}" dt="2024-11-06T14:08:41.538" v="643" actId="5793"/>
          <ac:spMkLst>
            <pc:docMk/>
            <pc:sldMk cId="3803569422" sldId="269"/>
            <ac:spMk id="15" creationId="{FA5DBF55-2834-D52A-B2D5-6B4E7D14C937}"/>
          </ac:spMkLst>
        </pc:spChg>
        <pc:spChg chg="add mod">
          <ac:chgData name="Conroy, Kimberly J." userId="5d0bfce3-9247-4042-8ca7-1ac28a70a8ee" providerId="ADAL" clId="{54C405CF-971F-44CF-9EAF-F99A1ECE6092}" dt="2024-11-06T14:25:14.722" v="961" actId="1036"/>
          <ac:spMkLst>
            <pc:docMk/>
            <pc:sldMk cId="3803569422" sldId="269"/>
            <ac:spMk id="17" creationId="{37E0B077-1DEF-AE26-5F04-1A62EC16943E}"/>
          </ac:spMkLst>
        </pc:spChg>
        <pc:spChg chg="del">
          <ac:chgData name="Conroy, Kimberly J." userId="5d0bfce3-9247-4042-8ca7-1ac28a70a8ee" providerId="ADAL" clId="{54C405CF-971F-44CF-9EAF-F99A1ECE6092}" dt="2024-11-06T13:33:58.720" v="321" actId="478"/>
          <ac:spMkLst>
            <pc:docMk/>
            <pc:sldMk cId="3803569422" sldId="269"/>
            <ac:spMk id="20" creationId="{D7D43218-F1A2-8C43-71FF-24EC0E54DB13}"/>
          </ac:spMkLst>
        </pc:spChg>
        <pc:spChg chg="del mod">
          <ac:chgData name="Conroy, Kimberly J." userId="5d0bfce3-9247-4042-8ca7-1ac28a70a8ee" providerId="ADAL" clId="{54C405CF-971F-44CF-9EAF-F99A1ECE6092}" dt="2024-11-06T13:34:01.896" v="322" actId="478"/>
          <ac:spMkLst>
            <pc:docMk/>
            <pc:sldMk cId="3803569422" sldId="269"/>
            <ac:spMk id="21" creationId="{5E3D8347-5C32-8985-327B-80BB32F2AAB6}"/>
          </ac:spMkLst>
        </pc:spChg>
        <pc:spChg chg="mod">
          <ac:chgData name="Conroy, Kimberly J." userId="5d0bfce3-9247-4042-8ca7-1ac28a70a8ee" providerId="ADAL" clId="{54C405CF-971F-44CF-9EAF-F99A1ECE6092}" dt="2024-11-06T14:09:09.868" v="649" actId="14100"/>
          <ac:spMkLst>
            <pc:docMk/>
            <pc:sldMk cId="3803569422" sldId="269"/>
            <ac:spMk id="25" creationId="{42669372-DB2D-93C3-7B2B-F21CAE6ABA23}"/>
          </ac:spMkLst>
        </pc:spChg>
        <pc:picChg chg="del">
          <ac:chgData name="Conroy, Kimberly J." userId="5d0bfce3-9247-4042-8ca7-1ac28a70a8ee" providerId="ADAL" clId="{54C405CF-971F-44CF-9EAF-F99A1ECE6092}" dt="2024-11-06T13:34:05.321" v="323" actId="478"/>
          <ac:picMkLst>
            <pc:docMk/>
            <pc:sldMk cId="3803569422" sldId="269"/>
            <ac:picMk id="3" creationId="{C15B7D22-CA36-2170-0518-B2A1820F2986}"/>
          </ac:picMkLst>
        </pc:picChg>
        <pc:picChg chg="add mod">
          <ac:chgData name="Conroy, Kimberly J." userId="5d0bfce3-9247-4042-8ca7-1ac28a70a8ee" providerId="ADAL" clId="{54C405CF-971F-44CF-9EAF-F99A1ECE6092}" dt="2024-11-06T14:24:27.476" v="861" actId="1076"/>
          <ac:picMkLst>
            <pc:docMk/>
            <pc:sldMk cId="3803569422" sldId="269"/>
            <ac:picMk id="4" creationId="{A0861B6E-27FC-C01E-AE3C-56C4F3A8ADC0}"/>
          </ac:picMkLst>
        </pc:picChg>
        <pc:picChg chg="add mod">
          <ac:chgData name="Conroy, Kimberly J." userId="5d0bfce3-9247-4042-8ca7-1ac28a70a8ee" providerId="ADAL" clId="{54C405CF-971F-44CF-9EAF-F99A1ECE6092}" dt="2024-11-06T14:24:34.707" v="862" actId="1076"/>
          <ac:picMkLst>
            <pc:docMk/>
            <pc:sldMk cId="3803569422" sldId="269"/>
            <ac:picMk id="7" creationId="{4D3C845C-2EF0-CFEC-264D-ADF7A49D5B3A}"/>
          </ac:picMkLst>
        </pc:picChg>
        <pc:picChg chg="add mod">
          <ac:chgData name="Conroy, Kimberly J." userId="5d0bfce3-9247-4042-8ca7-1ac28a70a8ee" providerId="ADAL" clId="{54C405CF-971F-44CF-9EAF-F99A1ECE6092}" dt="2024-11-06T14:24:37.707" v="863" actId="1076"/>
          <ac:picMkLst>
            <pc:docMk/>
            <pc:sldMk cId="3803569422" sldId="269"/>
            <ac:picMk id="9" creationId="{632B070E-331D-1FB3-F8B3-CC3D4CAB4717}"/>
          </ac:picMkLst>
        </pc:picChg>
        <pc:picChg chg="del">
          <ac:chgData name="Conroy, Kimberly J." userId="5d0bfce3-9247-4042-8ca7-1ac28a70a8ee" providerId="ADAL" clId="{54C405CF-971F-44CF-9EAF-F99A1ECE6092}" dt="2024-11-06T13:33:55.057" v="320" actId="478"/>
          <ac:picMkLst>
            <pc:docMk/>
            <pc:sldMk cId="3803569422" sldId="269"/>
            <ac:picMk id="18" creationId="{FF8455A1-53D1-F679-A436-3EE50E1D9737}"/>
          </ac:picMkLst>
        </pc:picChg>
        <pc:picChg chg="del">
          <ac:chgData name="Conroy, Kimberly J." userId="5d0bfce3-9247-4042-8ca7-1ac28a70a8ee" providerId="ADAL" clId="{54C405CF-971F-44CF-9EAF-F99A1ECE6092}" dt="2024-11-06T13:34:12.562" v="325" actId="478"/>
          <ac:picMkLst>
            <pc:docMk/>
            <pc:sldMk cId="3803569422" sldId="269"/>
            <ac:picMk id="34" creationId="{50724792-9B28-72FF-FB02-700259C38A0B}"/>
          </ac:picMkLst>
        </pc:picChg>
      </pc:sldChg>
      <pc:sldChg chg="modSp add mod">
        <pc:chgData name="Conroy, Kimberly J." userId="5d0bfce3-9247-4042-8ca7-1ac28a70a8ee" providerId="ADAL" clId="{54C405CF-971F-44CF-9EAF-F99A1ECE6092}" dt="2024-11-06T14:24:14.362" v="858" actId="1076"/>
        <pc:sldMkLst>
          <pc:docMk/>
          <pc:sldMk cId="4221448951" sldId="278"/>
        </pc:sldMkLst>
        <pc:spChg chg="mod">
          <ac:chgData name="Conroy, Kimberly J." userId="5d0bfce3-9247-4042-8ca7-1ac28a70a8ee" providerId="ADAL" clId="{54C405CF-971F-44CF-9EAF-F99A1ECE6092}" dt="2024-11-06T14:12:09.474" v="857" actId="20577"/>
          <ac:spMkLst>
            <pc:docMk/>
            <pc:sldMk cId="4221448951" sldId="278"/>
            <ac:spMk id="6" creationId="{60EF276B-392D-10E8-A6C1-5DB1AB034EB9}"/>
          </ac:spMkLst>
        </pc:spChg>
        <pc:picChg chg="mod">
          <ac:chgData name="Conroy, Kimberly J." userId="5d0bfce3-9247-4042-8ca7-1ac28a70a8ee" providerId="ADAL" clId="{54C405CF-971F-44CF-9EAF-F99A1ECE6092}" dt="2024-11-06T14:24:14.362" v="858" actId="1076"/>
          <ac:picMkLst>
            <pc:docMk/>
            <pc:sldMk cId="4221448951" sldId="278"/>
            <ac:picMk id="18" creationId="{FF8455A1-53D1-F679-A436-3EE50E1D9737}"/>
          </ac:picMkLst>
        </pc:picChg>
      </pc:sldChg>
    </pc:docChg>
  </pc:docChgLst>
  <pc:docChgLst>
    <pc:chgData name="Conroy, Kimberly J." userId="5d0bfce3-9247-4042-8ca7-1ac28a70a8ee" providerId="ADAL" clId="{77372BFB-6264-4C64-A305-27FC9BF888AA}"/>
    <pc:docChg chg="undo custSel delSld modSld">
      <pc:chgData name="Conroy, Kimberly J." userId="5d0bfce3-9247-4042-8ca7-1ac28a70a8ee" providerId="ADAL" clId="{77372BFB-6264-4C64-A305-27FC9BF888AA}" dt="2024-11-05T20:27:07.280" v="8120"/>
      <pc:docMkLst>
        <pc:docMk/>
      </pc:docMkLst>
      <pc:sldChg chg="addSp delSp modSp mod modTransition delAnim modAnim modNotesTx">
        <pc:chgData name="Conroy, Kimberly J." userId="5d0bfce3-9247-4042-8ca7-1ac28a70a8ee" providerId="ADAL" clId="{77372BFB-6264-4C64-A305-27FC9BF888AA}" dt="2024-11-04T18:29:10.424" v="7623"/>
        <pc:sldMkLst>
          <pc:docMk/>
          <pc:sldMk cId="976708405" sldId="256"/>
        </pc:sldMkLst>
        <pc:spChg chg="mod">
          <ac:chgData name="Conroy, Kimberly J." userId="5d0bfce3-9247-4042-8ca7-1ac28a70a8ee" providerId="ADAL" clId="{77372BFB-6264-4C64-A305-27FC9BF888AA}" dt="2024-11-04T18:27:18.347" v="7616" actId="1035"/>
          <ac:spMkLst>
            <pc:docMk/>
            <pc:sldMk cId="976708405" sldId="256"/>
            <ac:spMk id="6" creationId="{60EF276B-392D-10E8-A6C1-5DB1AB034EB9}"/>
          </ac:spMkLst>
        </pc:spChg>
        <pc:picChg chg="add del mod">
          <ac:chgData name="Conroy, Kimberly J." userId="5d0bfce3-9247-4042-8ca7-1ac28a70a8ee" providerId="ADAL" clId="{77372BFB-6264-4C64-A305-27FC9BF888AA}" dt="2024-10-22T20:13:34.176" v="196" actId="478"/>
          <ac:picMkLst>
            <pc:docMk/>
            <pc:sldMk cId="976708405" sldId="256"/>
            <ac:picMk id="7" creationId="{530BC1E6-B221-B6F3-C7F4-5E366C58F8E5}"/>
          </ac:picMkLst>
        </pc:picChg>
        <pc:picChg chg="add del mod">
          <ac:chgData name="Conroy, Kimberly J." userId="5d0bfce3-9247-4042-8ca7-1ac28a70a8ee" providerId="ADAL" clId="{77372BFB-6264-4C64-A305-27FC9BF888AA}" dt="2024-11-04T18:27:56.165" v="7619"/>
          <ac:picMkLst>
            <pc:docMk/>
            <pc:sldMk cId="976708405" sldId="256"/>
            <ac:picMk id="8" creationId="{BF1B95FD-CD41-563D-0205-EFB6991405E8}"/>
          </ac:picMkLst>
        </pc:picChg>
        <pc:picChg chg="add del mod ord">
          <ac:chgData name="Conroy, Kimberly J." userId="5d0bfce3-9247-4042-8ca7-1ac28a70a8ee" providerId="ADAL" clId="{77372BFB-6264-4C64-A305-27FC9BF888AA}" dt="2024-11-04T18:28:31.874" v="7620"/>
          <ac:picMkLst>
            <pc:docMk/>
            <pc:sldMk cId="976708405" sldId="256"/>
            <ac:picMk id="13" creationId="{4B7A7EB6-6FF0-C8A4-B9A7-BE45BF1CC9AE}"/>
          </ac:picMkLst>
        </pc:picChg>
        <pc:picChg chg="add del mod">
          <ac:chgData name="Conroy, Kimberly J." userId="5d0bfce3-9247-4042-8ca7-1ac28a70a8ee" providerId="ADAL" clId="{77372BFB-6264-4C64-A305-27FC9BF888AA}" dt="2024-10-22T20:15:45.332" v="333"/>
          <ac:picMkLst>
            <pc:docMk/>
            <pc:sldMk cId="976708405" sldId="256"/>
            <ac:picMk id="13" creationId="{9D9F143D-DE02-D121-1764-4461BD899178}"/>
          </ac:picMkLst>
        </pc:picChg>
        <pc:picChg chg="add del mod">
          <ac:chgData name="Conroy, Kimberly J." userId="5d0bfce3-9247-4042-8ca7-1ac28a70a8ee" providerId="ADAL" clId="{77372BFB-6264-4C64-A305-27FC9BF888AA}" dt="2024-11-04T18:28:35.564" v="7622"/>
          <ac:picMkLst>
            <pc:docMk/>
            <pc:sldMk cId="976708405" sldId="256"/>
            <ac:picMk id="15" creationId="{8E729182-B9CB-294C-1CBD-9CAA66D267D5}"/>
          </ac:picMkLst>
        </pc:picChg>
        <pc:picChg chg="add del mod">
          <ac:chgData name="Conroy, Kimberly J." userId="5d0bfce3-9247-4042-8ca7-1ac28a70a8ee" providerId="ADAL" clId="{77372BFB-6264-4C64-A305-27FC9BF888AA}" dt="2024-10-23T15:25:48.327" v="5920"/>
          <ac:picMkLst>
            <pc:docMk/>
            <pc:sldMk cId="976708405" sldId="256"/>
            <ac:picMk id="15" creationId="{DB133FBD-AE74-D9C7-EA59-67E4E7EAFFAD}"/>
          </ac:picMkLst>
        </pc:picChg>
        <pc:picChg chg="add del mod ord">
          <ac:chgData name="Conroy, Kimberly J." userId="5d0bfce3-9247-4042-8ca7-1ac28a70a8ee" providerId="ADAL" clId="{77372BFB-6264-4C64-A305-27FC9BF888AA}" dt="2024-11-04T18:29:10.424" v="7623"/>
          <ac:picMkLst>
            <pc:docMk/>
            <pc:sldMk cId="976708405" sldId="256"/>
            <ac:picMk id="19" creationId="{EB274538-4C56-E6D6-4059-BD842FCDAF39}"/>
          </ac:picMkLst>
        </pc:picChg>
        <pc:picChg chg="add mod">
          <ac:chgData name="Conroy, Kimberly J." userId="5d0bfce3-9247-4042-8ca7-1ac28a70a8ee" providerId="ADAL" clId="{77372BFB-6264-4C64-A305-27FC9BF888AA}" dt="2024-11-04T18:29:10.424" v="7623"/>
          <ac:picMkLst>
            <pc:docMk/>
            <pc:sldMk cId="976708405" sldId="256"/>
            <ac:picMk id="20" creationId="{A70064E4-A4B4-DD39-37C7-4BAC0045FCE7}"/>
          </ac:picMkLst>
        </pc:picChg>
      </pc:sldChg>
      <pc:sldChg chg="addSp delSp modSp mod modTransition modAnim modNotesTx">
        <pc:chgData name="Conroy, Kimberly J." userId="5d0bfce3-9247-4042-8ca7-1ac28a70a8ee" providerId="ADAL" clId="{77372BFB-6264-4C64-A305-27FC9BF888AA}" dt="2024-11-05T19:39:30.271" v="8110"/>
        <pc:sldMkLst>
          <pc:docMk/>
          <pc:sldMk cId="2420186529" sldId="261"/>
        </pc:sldMkLst>
        <pc:spChg chg="mod">
          <ac:chgData name="Conroy, Kimberly J." userId="5d0bfce3-9247-4042-8ca7-1ac28a70a8ee" providerId="ADAL" clId="{77372BFB-6264-4C64-A305-27FC9BF888AA}" dt="2024-11-05T16:09:56.109" v="8100" actId="1035"/>
          <ac:spMkLst>
            <pc:docMk/>
            <pc:sldMk cId="2420186529" sldId="261"/>
            <ac:spMk id="13" creationId="{05507929-8FE6-9D05-478E-051818443F64}"/>
          </ac:spMkLst>
        </pc:spChg>
        <pc:picChg chg="add del mod">
          <ac:chgData name="Conroy, Kimberly J." userId="5d0bfce3-9247-4042-8ca7-1ac28a70a8ee" providerId="ADAL" clId="{77372BFB-6264-4C64-A305-27FC9BF888AA}" dt="2024-10-23T15:25:48.327" v="5920"/>
          <ac:picMkLst>
            <pc:docMk/>
            <pc:sldMk cId="2420186529" sldId="261"/>
            <ac:picMk id="3" creationId="{82972FF5-C4A7-4BAF-BB9F-D575DE714D2E}"/>
          </ac:picMkLst>
        </pc:picChg>
        <pc:picChg chg="add del mod">
          <ac:chgData name="Conroy, Kimberly J." userId="5d0bfce3-9247-4042-8ca7-1ac28a70a8ee" providerId="ADAL" clId="{77372BFB-6264-4C64-A305-27FC9BF888AA}" dt="2024-11-05T19:30:57.606" v="8107"/>
          <ac:picMkLst>
            <pc:docMk/>
            <pc:sldMk cId="2420186529" sldId="261"/>
            <ac:picMk id="4" creationId="{340F57F9-BBB1-2DF1-CFF1-2BCF8ABB20A5}"/>
          </ac:picMkLst>
        </pc:picChg>
        <pc:picChg chg="add del mod ord">
          <ac:chgData name="Conroy, Kimberly J." userId="5d0bfce3-9247-4042-8ca7-1ac28a70a8ee" providerId="ADAL" clId="{77372BFB-6264-4C64-A305-27FC9BF888AA}" dt="2024-11-05T19:31:36.659" v="8108"/>
          <ac:picMkLst>
            <pc:docMk/>
            <pc:sldMk cId="2420186529" sldId="261"/>
            <ac:picMk id="9" creationId="{F48B5816-4B0F-12A7-E7AF-6B788385AC53}"/>
          </ac:picMkLst>
        </pc:picChg>
        <pc:picChg chg="add del mod">
          <ac:chgData name="Conroy, Kimberly J." userId="5d0bfce3-9247-4042-8ca7-1ac28a70a8ee" providerId="ADAL" clId="{77372BFB-6264-4C64-A305-27FC9BF888AA}" dt="2024-11-05T19:38:29.433" v="8109"/>
          <ac:picMkLst>
            <pc:docMk/>
            <pc:sldMk cId="2420186529" sldId="261"/>
            <ac:picMk id="11" creationId="{F2D8C75A-E593-4AE0-3325-941A9F687B78}"/>
          </ac:picMkLst>
        </pc:picChg>
        <pc:picChg chg="add del mod">
          <ac:chgData name="Conroy, Kimberly J." userId="5d0bfce3-9247-4042-8ca7-1ac28a70a8ee" providerId="ADAL" clId="{77372BFB-6264-4C64-A305-27FC9BF888AA}" dt="2024-11-04T18:35:12.112" v="7645"/>
          <ac:picMkLst>
            <pc:docMk/>
            <pc:sldMk cId="2420186529" sldId="261"/>
            <ac:picMk id="17" creationId="{052D4C80-7429-ABCC-E231-0B398D1A2D1B}"/>
          </ac:picMkLst>
        </pc:picChg>
        <pc:picChg chg="add del mod ord">
          <ac:chgData name="Conroy, Kimberly J." userId="5d0bfce3-9247-4042-8ca7-1ac28a70a8ee" providerId="ADAL" clId="{77372BFB-6264-4C64-A305-27FC9BF888AA}" dt="2024-11-04T18:35:55.434" v="7646"/>
          <ac:picMkLst>
            <pc:docMk/>
            <pc:sldMk cId="2420186529" sldId="261"/>
            <ac:picMk id="20" creationId="{4E28D8C4-A976-86A9-BA64-64C78D00B805}"/>
          </ac:picMkLst>
        </pc:picChg>
        <pc:picChg chg="add del mod">
          <ac:chgData name="Conroy, Kimberly J." userId="5d0bfce3-9247-4042-8ca7-1ac28a70a8ee" providerId="ADAL" clId="{77372BFB-6264-4C64-A305-27FC9BF888AA}" dt="2024-11-05T19:25:00.501" v="8101"/>
          <ac:picMkLst>
            <pc:docMk/>
            <pc:sldMk cId="2420186529" sldId="261"/>
            <ac:picMk id="21" creationId="{3D849B88-1E23-D7DB-99D1-F5FEE6434885}"/>
          </ac:picMkLst>
        </pc:picChg>
        <pc:picChg chg="add mod">
          <ac:chgData name="Conroy, Kimberly J." userId="5d0bfce3-9247-4042-8ca7-1ac28a70a8ee" providerId="ADAL" clId="{77372BFB-6264-4C64-A305-27FC9BF888AA}" dt="2024-11-05T19:39:30.271" v="8110"/>
          <ac:picMkLst>
            <pc:docMk/>
            <pc:sldMk cId="2420186529" sldId="261"/>
            <ac:picMk id="22" creationId="{68BF9C3B-4A04-1D62-FA3E-2DDCDFAA55CA}"/>
          </ac:picMkLst>
        </pc:picChg>
      </pc:sldChg>
      <pc:sldChg chg="addSp modSp modTransition modNotesTx">
        <pc:chgData name="Conroy, Kimberly J." userId="5d0bfce3-9247-4042-8ca7-1ac28a70a8ee" providerId="ADAL" clId="{77372BFB-6264-4C64-A305-27FC9BF888AA}" dt="2024-11-04T18:38:53.446" v="7647"/>
        <pc:sldMkLst>
          <pc:docMk/>
          <pc:sldMk cId="3135168311" sldId="262"/>
        </pc:sldMkLst>
        <pc:picChg chg="add mod">
          <ac:chgData name="Conroy, Kimberly J." userId="5d0bfce3-9247-4042-8ca7-1ac28a70a8ee" providerId="ADAL" clId="{77372BFB-6264-4C64-A305-27FC9BF888AA}" dt="2024-11-04T18:38:53.446" v="7647"/>
          <ac:picMkLst>
            <pc:docMk/>
            <pc:sldMk cId="3135168311" sldId="262"/>
            <ac:picMk id="4" creationId="{125E568F-5779-A042-2E26-4EFB4689FF19}"/>
          </ac:picMkLst>
        </pc:picChg>
      </pc:sldChg>
      <pc:sldChg chg="addSp delSp modSp mod modTransition modAnim modNotesTx">
        <pc:chgData name="Conroy, Kimberly J." userId="5d0bfce3-9247-4042-8ca7-1ac28a70a8ee" providerId="ADAL" clId="{77372BFB-6264-4C64-A305-27FC9BF888AA}" dt="2024-11-04T18:50:22.126" v="7839" actId="14100"/>
        <pc:sldMkLst>
          <pc:docMk/>
          <pc:sldMk cId="2585445689" sldId="263"/>
        </pc:sldMkLst>
        <pc:spChg chg="mod">
          <ac:chgData name="Conroy, Kimberly J." userId="5d0bfce3-9247-4042-8ca7-1ac28a70a8ee" providerId="ADAL" clId="{77372BFB-6264-4C64-A305-27FC9BF888AA}" dt="2024-10-22T18:28:05.364" v="194" actId="20577"/>
          <ac:spMkLst>
            <pc:docMk/>
            <pc:sldMk cId="2585445689" sldId="263"/>
            <ac:spMk id="5" creationId="{0CFC25FE-1D9C-ED27-0064-4871E4E19BCE}"/>
          </ac:spMkLst>
        </pc:spChg>
        <pc:picChg chg="add mod">
          <ac:chgData name="Conroy, Kimberly J." userId="5d0bfce3-9247-4042-8ca7-1ac28a70a8ee" providerId="ADAL" clId="{77372BFB-6264-4C64-A305-27FC9BF888AA}" dt="2024-11-04T18:38:53.446" v="7647"/>
          <ac:picMkLst>
            <pc:docMk/>
            <pc:sldMk cId="2585445689" sldId="263"/>
            <ac:picMk id="3" creationId="{995C8140-FECF-57A2-4347-021F720C8FC2}"/>
          </ac:picMkLst>
        </pc:picChg>
        <pc:picChg chg="del">
          <ac:chgData name="Conroy, Kimberly J." userId="5d0bfce3-9247-4042-8ca7-1ac28a70a8ee" providerId="ADAL" clId="{77372BFB-6264-4C64-A305-27FC9BF888AA}" dt="2024-11-04T18:50:07.582" v="7835" actId="478"/>
          <ac:picMkLst>
            <pc:docMk/>
            <pc:sldMk cId="2585445689" sldId="263"/>
            <ac:picMk id="4" creationId="{A5E536C4-899B-9E42-B33F-50DB7CC4DEAB}"/>
          </ac:picMkLst>
        </pc:picChg>
        <pc:picChg chg="add mod">
          <ac:chgData name="Conroy, Kimberly J." userId="5d0bfce3-9247-4042-8ca7-1ac28a70a8ee" providerId="ADAL" clId="{77372BFB-6264-4C64-A305-27FC9BF888AA}" dt="2024-11-04T18:50:22.126" v="7839" actId="14100"/>
          <ac:picMkLst>
            <pc:docMk/>
            <pc:sldMk cId="2585445689" sldId="263"/>
            <ac:picMk id="13" creationId="{F9433D5C-4542-FFDC-1FBA-9C8D047DF354}"/>
          </ac:picMkLst>
        </pc:picChg>
      </pc:sldChg>
      <pc:sldChg chg="addSp modSp modTransition modNotesTx">
        <pc:chgData name="Conroy, Kimberly J." userId="5d0bfce3-9247-4042-8ca7-1ac28a70a8ee" providerId="ADAL" clId="{77372BFB-6264-4C64-A305-27FC9BF888AA}" dt="2024-11-05T15:05:23.375" v="7869"/>
        <pc:sldMkLst>
          <pc:docMk/>
          <pc:sldMk cId="1822628396" sldId="264"/>
        </pc:sldMkLst>
        <pc:spChg chg="mod">
          <ac:chgData name="Conroy, Kimberly J." userId="5d0bfce3-9247-4042-8ca7-1ac28a70a8ee" providerId="ADAL" clId="{77372BFB-6264-4C64-A305-27FC9BF888AA}" dt="2024-10-23T12:37:40.377" v="2219" actId="20577"/>
          <ac:spMkLst>
            <pc:docMk/>
            <pc:sldMk cId="1822628396" sldId="264"/>
            <ac:spMk id="11" creationId="{D65ABA19-4239-BC68-956D-64B7B4D548DD}"/>
          </ac:spMkLst>
        </pc:spChg>
        <pc:spChg chg="mod">
          <ac:chgData name="Conroy, Kimberly J." userId="5d0bfce3-9247-4042-8ca7-1ac28a70a8ee" providerId="ADAL" clId="{77372BFB-6264-4C64-A305-27FC9BF888AA}" dt="2024-10-15T20:23:41.815" v="29" actId="20577"/>
          <ac:spMkLst>
            <pc:docMk/>
            <pc:sldMk cId="1822628396" sldId="264"/>
            <ac:spMk id="13" creationId="{911DA653-B8F0-DDD8-A746-1D4B75D9D5FD}"/>
          </ac:spMkLst>
        </pc:spChg>
        <pc:picChg chg="add mod">
          <ac:chgData name="Conroy, Kimberly J." userId="5d0bfce3-9247-4042-8ca7-1ac28a70a8ee" providerId="ADAL" clId="{77372BFB-6264-4C64-A305-27FC9BF888AA}" dt="2024-11-05T15:05:23.375" v="7869"/>
          <ac:picMkLst>
            <pc:docMk/>
            <pc:sldMk cId="1822628396" sldId="264"/>
            <ac:picMk id="22" creationId="{98E5DCC0-0A9D-447F-0FA1-C6AFD8966A13}"/>
          </ac:picMkLst>
        </pc:picChg>
      </pc:sldChg>
      <pc:sldChg chg="del modNotesTx">
        <pc:chgData name="Conroy, Kimberly J." userId="5d0bfce3-9247-4042-8ca7-1ac28a70a8ee" providerId="ADAL" clId="{77372BFB-6264-4C64-A305-27FC9BF888AA}" dt="2024-10-23T12:57:27.270" v="3715" actId="2696"/>
        <pc:sldMkLst>
          <pc:docMk/>
          <pc:sldMk cId="3437375165" sldId="265"/>
        </pc:sldMkLst>
      </pc:sldChg>
      <pc:sldChg chg="addSp delSp modSp mod modTransition modAnim modNotesTx">
        <pc:chgData name="Conroy, Kimberly J." userId="5d0bfce3-9247-4042-8ca7-1ac28a70a8ee" providerId="ADAL" clId="{77372BFB-6264-4C64-A305-27FC9BF888AA}" dt="2024-11-04T18:34:17.930" v="7642"/>
        <pc:sldMkLst>
          <pc:docMk/>
          <pc:sldMk cId="1551018953" sldId="266"/>
        </pc:sldMkLst>
        <pc:spChg chg="mod">
          <ac:chgData name="Conroy, Kimberly J." userId="5d0bfce3-9247-4042-8ca7-1ac28a70a8ee" providerId="ADAL" clId="{77372BFB-6264-4C64-A305-27FC9BF888AA}" dt="2024-10-22T17:10:09.020" v="108" actId="20577"/>
          <ac:spMkLst>
            <pc:docMk/>
            <pc:sldMk cId="1551018953" sldId="266"/>
            <ac:spMk id="5" creationId="{8E4B4807-663E-73B8-12E7-18C706CE65C6}"/>
          </ac:spMkLst>
        </pc:spChg>
        <pc:spChg chg="mod">
          <ac:chgData name="Conroy, Kimberly J." userId="5d0bfce3-9247-4042-8ca7-1ac28a70a8ee" providerId="ADAL" clId="{77372BFB-6264-4C64-A305-27FC9BF888AA}" dt="2024-10-22T17:13:48.068" v="190" actId="20577"/>
          <ac:spMkLst>
            <pc:docMk/>
            <pc:sldMk cId="1551018953" sldId="266"/>
            <ac:spMk id="11" creationId="{BB705D08-AF6C-5F10-217E-87A9CD874D7F}"/>
          </ac:spMkLst>
        </pc:spChg>
        <pc:spChg chg="mod">
          <ac:chgData name="Conroy, Kimberly J." userId="5d0bfce3-9247-4042-8ca7-1ac28a70a8ee" providerId="ADAL" clId="{77372BFB-6264-4C64-A305-27FC9BF888AA}" dt="2024-10-22T17:11:46.586" v="162" actId="1035"/>
          <ac:spMkLst>
            <pc:docMk/>
            <pc:sldMk cId="1551018953" sldId="266"/>
            <ac:spMk id="13" creationId="{2F8717F9-9C8F-2EE6-232B-1A888E0B4E88}"/>
          </ac:spMkLst>
        </pc:spChg>
        <pc:picChg chg="add del mod">
          <ac:chgData name="Conroy, Kimberly J." userId="5d0bfce3-9247-4042-8ca7-1ac28a70a8ee" providerId="ADAL" clId="{77372BFB-6264-4C64-A305-27FC9BF888AA}" dt="2024-10-23T15:25:48.327" v="5920"/>
          <ac:picMkLst>
            <pc:docMk/>
            <pc:sldMk cId="1551018953" sldId="266"/>
            <ac:picMk id="9" creationId="{1EDC1047-B5FF-F4DB-7C05-571A676D8797}"/>
          </ac:picMkLst>
        </pc:picChg>
        <pc:picChg chg="add del mod">
          <ac:chgData name="Conroy, Kimberly J." userId="5d0bfce3-9247-4042-8ca7-1ac28a70a8ee" providerId="ADAL" clId="{77372BFB-6264-4C64-A305-27FC9BF888AA}" dt="2024-11-04T18:30:23.643" v="7626"/>
          <ac:picMkLst>
            <pc:docMk/>
            <pc:sldMk cId="1551018953" sldId="266"/>
            <ac:picMk id="9" creationId="{DBEB939C-CD74-858E-6C1D-1A2DB6EE4C40}"/>
          </ac:picMkLst>
        </pc:picChg>
        <pc:picChg chg="add del mod ord">
          <ac:chgData name="Conroy, Kimberly J." userId="5d0bfce3-9247-4042-8ca7-1ac28a70a8ee" providerId="ADAL" clId="{77372BFB-6264-4C64-A305-27FC9BF888AA}" dt="2024-11-04T18:30:53.239" v="7627"/>
          <ac:picMkLst>
            <pc:docMk/>
            <pc:sldMk cId="1551018953" sldId="266"/>
            <ac:picMk id="18" creationId="{751684BE-BB37-971F-2290-42B2696BFDD5}"/>
          </ac:picMkLst>
        </pc:picChg>
        <pc:picChg chg="add del mod">
          <ac:chgData name="Conroy, Kimberly J." userId="5d0bfce3-9247-4042-8ca7-1ac28a70a8ee" providerId="ADAL" clId="{77372BFB-6264-4C64-A305-27FC9BF888AA}" dt="2024-11-04T18:31:35.505" v="7629"/>
          <ac:picMkLst>
            <pc:docMk/>
            <pc:sldMk cId="1551018953" sldId="266"/>
            <ac:picMk id="19" creationId="{937F8A81-C802-97B5-19F7-D97A720D2662}"/>
          </ac:picMkLst>
        </pc:picChg>
        <pc:picChg chg="add del mod ord">
          <ac:chgData name="Conroy, Kimberly J." userId="5d0bfce3-9247-4042-8ca7-1ac28a70a8ee" providerId="ADAL" clId="{77372BFB-6264-4C64-A305-27FC9BF888AA}" dt="2024-11-04T18:32:01.096" v="7630"/>
          <ac:picMkLst>
            <pc:docMk/>
            <pc:sldMk cId="1551018953" sldId="266"/>
            <ac:picMk id="24" creationId="{9E84A0AA-9A24-7A1E-E34B-716BCFA2AD96}"/>
          </ac:picMkLst>
        </pc:picChg>
        <pc:picChg chg="add del mod">
          <ac:chgData name="Conroy, Kimberly J." userId="5d0bfce3-9247-4042-8ca7-1ac28a70a8ee" providerId="ADAL" clId="{77372BFB-6264-4C64-A305-27FC9BF888AA}" dt="2024-11-04T18:32:11.573" v="7632"/>
          <ac:picMkLst>
            <pc:docMk/>
            <pc:sldMk cId="1551018953" sldId="266"/>
            <ac:picMk id="25" creationId="{753FF76A-52B0-A114-D8ED-B6EC80D92281}"/>
          </ac:picMkLst>
        </pc:picChg>
        <pc:picChg chg="add del mod ord">
          <ac:chgData name="Conroy, Kimberly J." userId="5d0bfce3-9247-4042-8ca7-1ac28a70a8ee" providerId="ADAL" clId="{77372BFB-6264-4C64-A305-27FC9BF888AA}" dt="2024-11-04T18:32:41.034" v="7633"/>
          <ac:picMkLst>
            <pc:docMk/>
            <pc:sldMk cId="1551018953" sldId="266"/>
            <ac:picMk id="29" creationId="{7938F137-3BE1-02D5-B99B-7DA3D9FF971C}"/>
          </ac:picMkLst>
        </pc:picChg>
        <pc:picChg chg="add del mod">
          <ac:chgData name="Conroy, Kimberly J." userId="5d0bfce3-9247-4042-8ca7-1ac28a70a8ee" providerId="ADAL" clId="{77372BFB-6264-4C64-A305-27FC9BF888AA}" dt="2024-11-04T18:33:11.758" v="7635"/>
          <ac:picMkLst>
            <pc:docMk/>
            <pc:sldMk cId="1551018953" sldId="266"/>
            <ac:picMk id="30" creationId="{EF8B6C7D-EF51-814C-B06F-F6D8A1D990D2}"/>
          </ac:picMkLst>
        </pc:picChg>
        <pc:picChg chg="add del mod ord">
          <ac:chgData name="Conroy, Kimberly J." userId="5d0bfce3-9247-4042-8ca7-1ac28a70a8ee" providerId="ADAL" clId="{77372BFB-6264-4C64-A305-27FC9BF888AA}" dt="2024-11-04T18:33:30.338" v="7636"/>
          <ac:picMkLst>
            <pc:docMk/>
            <pc:sldMk cId="1551018953" sldId="266"/>
            <ac:picMk id="34" creationId="{A2DEFA02-2B2C-6C0E-DF23-515142FB9BD6}"/>
          </ac:picMkLst>
        </pc:picChg>
        <pc:picChg chg="add del mod">
          <ac:chgData name="Conroy, Kimberly J." userId="5d0bfce3-9247-4042-8ca7-1ac28a70a8ee" providerId="ADAL" clId="{77372BFB-6264-4C64-A305-27FC9BF888AA}" dt="2024-11-04T18:33:33.524" v="7638"/>
          <ac:picMkLst>
            <pc:docMk/>
            <pc:sldMk cId="1551018953" sldId="266"/>
            <ac:picMk id="35" creationId="{73372955-1B56-4C79-EAB7-15567EFFB25F}"/>
          </ac:picMkLst>
        </pc:picChg>
        <pc:picChg chg="add del mod ord">
          <ac:chgData name="Conroy, Kimberly J." userId="5d0bfce3-9247-4042-8ca7-1ac28a70a8ee" providerId="ADAL" clId="{77372BFB-6264-4C64-A305-27FC9BF888AA}" dt="2024-11-04T18:33:42.903" v="7639"/>
          <ac:picMkLst>
            <pc:docMk/>
            <pc:sldMk cId="1551018953" sldId="266"/>
            <ac:picMk id="38" creationId="{624AD1CC-9584-48F6-8876-5667DFC62663}"/>
          </ac:picMkLst>
        </pc:picChg>
        <pc:picChg chg="add del mod">
          <ac:chgData name="Conroy, Kimberly J." userId="5d0bfce3-9247-4042-8ca7-1ac28a70a8ee" providerId="ADAL" clId="{77372BFB-6264-4C64-A305-27FC9BF888AA}" dt="2024-11-04T18:33:46.237" v="7641"/>
          <ac:picMkLst>
            <pc:docMk/>
            <pc:sldMk cId="1551018953" sldId="266"/>
            <ac:picMk id="39" creationId="{63D81639-9DAB-979A-5246-D2D0F27B81A7}"/>
          </ac:picMkLst>
        </pc:picChg>
        <pc:picChg chg="add del mod ord">
          <ac:chgData name="Conroy, Kimberly J." userId="5d0bfce3-9247-4042-8ca7-1ac28a70a8ee" providerId="ADAL" clId="{77372BFB-6264-4C64-A305-27FC9BF888AA}" dt="2024-11-04T18:34:17.930" v="7642"/>
          <ac:picMkLst>
            <pc:docMk/>
            <pc:sldMk cId="1551018953" sldId="266"/>
            <ac:picMk id="42" creationId="{907E92EE-CEEC-D758-9555-F949BE1E5D50}"/>
          </ac:picMkLst>
        </pc:picChg>
        <pc:picChg chg="add mod">
          <ac:chgData name="Conroy, Kimberly J." userId="5d0bfce3-9247-4042-8ca7-1ac28a70a8ee" providerId="ADAL" clId="{77372BFB-6264-4C64-A305-27FC9BF888AA}" dt="2024-11-04T18:34:17.930" v="7642"/>
          <ac:picMkLst>
            <pc:docMk/>
            <pc:sldMk cId="1551018953" sldId="266"/>
            <ac:picMk id="43" creationId="{B941176A-0515-AED5-C5C6-4E32C6E74975}"/>
          </ac:picMkLst>
        </pc:picChg>
      </pc:sldChg>
      <pc:sldChg chg="addSp modSp mod modTransition modNotesTx">
        <pc:chgData name="Conroy, Kimberly J." userId="5d0bfce3-9247-4042-8ca7-1ac28a70a8ee" providerId="ADAL" clId="{77372BFB-6264-4C64-A305-27FC9BF888AA}" dt="2024-11-05T15:59:14.333" v="7974"/>
        <pc:sldMkLst>
          <pc:docMk/>
          <pc:sldMk cId="1866389066" sldId="267"/>
        </pc:sldMkLst>
        <pc:spChg chg="mod">
          <ac:chgData name="Conroy, Kimberly J." userId="5d0bfce3-9247-4042-8ca7-1ac28a70a8ee" providerId="ADAL" clId="{77372BFB-6264-4C64-A305-27FC9BF888AA}" dt="2024-10-23T14:15:37.583" v="5117" actId="20577"/>
          <ac:spMkLst>
            <pc:docMk/>
            <pc:sldMk cId="1866389066" sldId="267"/>
            <ac:spMk id="4" creationId="{2CD54648-69AB-E2FB-99D0-3048DC7801CE}"/>
          </ac:spMkLst>
        </pc:spChg>
        <pc:picChg chg="add mod">
          <ac:chgData name="Conroy, Kimberly J." userId="5d0bfce3-9247-4042-8ca7-1ac28a70a8ee" providerId="ADAL" clId="{77372BFB-6264-4C64-A305-27FC9BF888AA}" dt="2024-11-05T15:59:14.333" v="7974"/>
          <ac:picMkLst>
            <pc:docMk/>
            <pc:sldMk cId="1866389066" sldId="267"/>
            <ac:picMk id="9" creationId="{96B6D855-0259-67AA-BB97-8D9A581471FA}"/>
          </ac:picMkLst>
        </pc:picChg>
      </pc:sldChg>
      <pc:sldChg chg="addSp modSp mod modTransition modNotesTx">
        <pc:chgData name="Conroy, Kimberly J." userId="5d0bfce3-9247-4042-8ca7-1ac28a70a8ee" providerId="ADAL" clId="{77372BFB-6264-4C64-A305-27FC9BF888AA}" dt="2024-11-05T16:02:45.223" v="7978"/>
        <pc:sldMkLst>
          <pc:docMk/>
          <pc:sldMk cId="3322574723" sldId="268"/>
        </pc:sldMkLst>
        <pc:spChg chg="add mod">
          <ac:chgData name="Conroy, Kimberly J." userId="5d0bfce3-9247-4042-8ca7-1ac28a70a8ee" providerId="ADAL" clId="{77372BFB-6264-4C64-A305-27FC9BF888AA}" dt="2024-10-29T11:55:56.738" v="6654" actId="14100"/>
          <ac:spMkLst>
            <pc:docMk/>
            <pc:sldMk cId="3322574723" sldId="268"/>
            <ac:spMk id="2" creationId="{FF009BE4-192F-A4D7-836B-B1595931A9EF}"/>
          </ac:spMkLst>
        </pc:spChg>
        <pc:picChg chg="mod">
          <ac:chgData name="Conroy, Kimberly J." userId="5d0bfce3-9247-4042-8ca7-1ac28a70a8ee" providerId="ADAL" clId="{77372BFB-6264-4C64-A305-27FC9BF888AA}" dt="2024-10-29T11:56:09.363" v="6666" actId="1036"/>
          <ac:picMkLst>
            <pc:docMk/>
            <pc:sldMk cId="3322574723" sldId="268"/>
            <ac:picMk id="3" creationId="{B81D42E4-0B39-838B-27D6-3C2F2338382D}"/>
          </ac:picMkLst>
        </pc:picChg>
        <pc:picChg chg="add mod">
          <ac:chgData name="Conroy, Kimberly J." userId="5d0bfce3-9247-4042-8ca7-1ac28a70a8ee" providerId="ADAL" clId="{77372BFB-6264-4C64-A305-27FC9BF888AA}" dt="2024-11-05T16:02:45.223" v="7978"/>
          <ac:picMkLst>
            <pc:docMk/>
            <pc:sldMk cId="3322574723" sldId="268"/>
            <ac:picMk id="9" creationId="{35931D7F-BDF8-F85B-2285-236FEC50D93E}"/>
          </ac:picMkLst>
        </pc:picChg>
      </pc:sldChg>
      <pc:sldChg chg="addSp delSp modSp mod modTransition delAnim modAnim modNotesTx">
        <pc:chgData name="Conroy, Kimberly J." userId="5d0bfce3-9247-4042-8ca7-1ac28a70a8ee" providerId="ADAL" clId="{77372BFB-6264-4C64-A305-27FC9BF888AA}" dt="2024-11-05T20:27:07.280" v="8120"/>
        <pc:sldMkLst>
          <pc:docMk/>
          <pc:sldMk cId="3803569422" sldId="269"/>
        </pc:sldMkLst>
        <pc:spChg chg="mod">
          <ac:chgData name="Conroy, Kimberly J." userId="5d0bfce3-9247-4042-8ca7-1ac28a70a8ee" providerId="ADAL" clId="{77372BFB-6264-4C64-A305-27FC9BF888AA}" dt="2024-11-04T18:41:51.017" v="7803" actId="20577"/>
          <ac:spMkLst>
            <pc:docMk/>
            <pc:sldMk cId="3803569422" sldId="269"/>
            <ac:spMk id="15" creationId="{FA5DBF55-2834-D52A-B2D5-6B4E7D14C937}"/>
          </ac:spMkLst>
        </pc:spChg>
        <pc:spChg chg="add mod">
          <ac:chgData name="Conroy, Kimberly J." userId="5d0bfce3-9247-4042-8ca7-1ac28a70a8ee" providerId="ADAL" clId="{77372BFB-6264-4C64-A305-27FC9BF888AA}" dt="2024-11-04T18:42:10.239" v="7808" actId="1038"/>
          <ac:spMkLst>
            <pc:docMk/>
            <pc:sldMk cId="3803569422" sldId="269"/>
            <ac:spMk id="25" creationId="{42669372-DB2D-93C3-7B2B-F21CAE6ABA23}"/>
          </ac:spMkLst>
        </pc:spChg>
        <pc:picChg chg="add del mod ord">
          <ac:chgData name="Conroy, Kimberly J." userId="5d0bfce3-9247-4042-8ca7-1ac28a70a8ee" providerId="ADAL" clId="{77372BFB-6264-4C64-A305-27FC9BF888AA}" dt="2024-11-05T19:30:46.985" v="8105"/>
          <ac:picMkLst>
            <pc:docMk/>
            <pc:sldMk cId="3803569422" sldId="269"/>
            <ac:picMk id="4" creationId="{2714BCCF-3574-7321-E85A-B6BC6DEC79A3}"/>
          </ac:picMkLst>
        </pc:picChg>
        <pc:picChg chg="add del mod">
          <ac:chgData name="Conroy, Kimberly J." userId="5d0bfce3-9247-4042-8ca7-1ac28a70a8ee" providerId="ADAL" clId="{77372BFB-6264-4C64-A305-27FC9BF888AA}" dt="2024-11-05T19:48:01.410" v="8111" actId="478"/>
          <ac:picMkLst>
            <pc:docMk/>
            <pc:sldMk cId="3803569422" sldId="269"/>
            <ac:picMk id="5" creationId="{6ED43096-8144-3105-059A-19C0467282BC}"/>
          </ac:picMkLst>
        </pc:picChg>
        <pc:picChg chg="add del mod">
          <ac:chgData name="Conroy, Kimberly J." userId="5d0bfce3-9247-4042-8ca7-1ac28a70a8ee" providerId="ADAL" clId="{77372BFB-6264-4C64-A305-27FC9BF888AA}" dt="2024-11-04T18:40:06.777" v="7649"/>
          <ac:picMkLst>
            <pc:docMk/>
            <pc:sldMk cId="3803569422" sldId="269"/>
            <ac:picMk id="8" creationId="{4FA196AE-FE61-ABC5-0CA5-5B7645BD65BB}"/>
          </ac:picMkLst>
        </pc:picChg>
        <pc:picChg chg="add del mod ord">
          <ac:chgData name="Conroy, Kimberly J." userId="5d0bfce3-9247-4042-8ca7-1ac28a70a8ee" providerId="ADAL" clId="{77372BFB-6264-4C64-A305-27FC9BF888AA}" dt="2024-11-04T18:40:15.247" v="7650"/>
          <ac:picMkLst>
            <pc:docMk/>
            <pc:sldMk cId="3803569422" sldId="269"/>
            <ac:picMk id="19" creationId="{C47C1FA8-F71F-BEB0-FC6A-0A9D7FAB6EF7}"/>
          </ac:picMkLst>
        </pc:picChg>
        <pc:picChg chg="add del mod">
          <ac:chgData name="Conroy, Kimberly J." userId="5d0bfce3-9247-4042-8ca7-1ac28a70a8ee" providerId="ADAL" clId="{77372BFB-6264-4C64-A305-27FC9BF888AA}" dt="2024-11-04T18:40:52.917" v="7654" actId="478"/>
          <ac:picMkLst>
            <pc:docMk/>
            <pc:sldMk cId="3803569422" sldId="269"/>
            <ac:picMk id="22" creationId="{F90C6491-E97B-F98F-BD81-D7B257617572}"/>
          </ac:picMkLst>
        </pc:picChg>
        <pc:picChg chg="add del mod">
          <ac:chgData name="Conroy, Kimberly J." userId="5d0bfce3-9247-4042-8ca7-1ac28a70a8ee" providerId="ADAL" clId="{77372BFB-6264-4C64-A305-27FC9BF888AA}" dt="2024-11-05T19:58:40.286" v="8114"/>
          <ac:picMkLst>
            <pc:docMk/>
            <pc:sldMk cId="3803569422" sldId="269"/>
            <ac:picMk id="23" creationId="{294611B8-D53A-C43F-3FAF-3D1297C3D4C1}"/>
          </ac:picMkLst>
        </pc:picChg>
        <pc:picChg chg="add del mod">
          <ac:chgData name="Conroy, Kimberly J." userId="5d0bfce3-9247-4042-8ca7-1ac28a70a8ee" providerId="ADAL" clId="{77372BFB-6264-4C64-A305-27FC9BF888AA}" dt="2024-11-05T19:58:43.900" v="8116"/>
          <ac:picMkLst>
            <pc:docMk/>
            <pc:sldMk cId="3803569422" sldId="269"/>
            <ac:picMk id="24" creationId="{FF33D7EB-1FAA-A4C3-44A9-E447161A5DD6}"/>
          </ac:picMkLst>
        </pc:picChg>
        <pc:picChg chg="add del mod">
          <ac:chgData name="Conroy, Kimberly J." userId="5d0bfce3-9247-4042-8ca7-1ac28a70a8ee" providerId="ADAL" clId="{77372BFB-6264-4C64-A305-27FC9BF888AA}" dt="2024-11-04T18:43:12.252" v="7816"/>
          <ac:picMkLst>
            <pc:docMk/>
            <pc:sldMk cId="3803569422" sldId="269"/>
            <ac:picMk id="27" creationId="{81F30FDB-B27E-222C-CBBF-BFEB6E749255}"/>
          </ac:picMkLst>
        </pc:picChg>
        <pc:picChg chg="add del mod">
          <ac:chgData name="Conroy, Kimberly J." userId="5d0bfce3-9247-4042-8ca7-1ac28a70a8ee" providerId="ADAL" clId="{77372BFB-6264-4C64-A305-27FC9BF888AA}" dt="2024-11-04T18:44:40.987" v="7826" actId="478"/>
          <ac:picMkLst>
            <pc:docMk/>
            <pc:sldMk cId="3803569422" sldId="269"/>
            <ac:picMk id="28" creationId="{32A90460-B8AA-2A26-46D4-3B39658E5F6D}"/>
          </ac:picMkLst>
        </pc:picChg>
        <pc:picChg chg="add del mod ord">
          <ac:chgData name="Conroy, Kimberly J." userId="5d0bfce3-9247-4042-8ca7-1ac28a70a8ee" providerId="ADAL" clId="{77372BFB-6264-4C64-A305-27FC9BF888AA}" dt="2024-11-05T19:58:55.984" v="8117"/>
          <ac:picMkLst>
            <pc:docMk/>
            <pc:sldMk cId="3803569422" sldId="269"/>
            <ac:picMk id="28" creationId="{AE666CD9-9512-44A0-291F-2AF092FE952C}"/>
          </ac:picMkLst>
        </pc:picChg>
        <pc:picChg chg="add del mod">
          <ac:chgData name="Conroy, Kimberly J." userId="5d0bfce3-9247-4042-8ca7-1ac28a70a8ee" providerId="ADAL" clId="{77372BFB-6264-4C64-A305-27FC9BF888AA}" dt="2024-11-04T18:46:14.187" v="7831"/>
          <ac:picMkLst>
            <pc:docMk/>
            <pc:sldMk cId="3803569422" sldId="269"/>
            <ac:picMk id="32" creationId="{4298E2D8-1EE6-DDED-289D-94BD9F7ABDB1}"/>
          </ac:picMkLst>
        </pc:picChg>
        <pc:picChg chg="add del mod">
          <ac:chgData name="Conroy, Kimberly J." userId="5d0bfce3-9247-4042-8ca7-1ac28a70a8ee" providerId="ADAL" clId="{77372BFB-6264-4C64-A305-27FC9BF888AA}" dt="2024-11-05T20:27:07.280" v="8120"/>
          <ac:picMkLst>
            <pc:docMk/>
            <pc:sldMk cId="3803569422" sldId="269"/>
            <ac:picMk id="33" creationId="{4275500E-8E0C-82C7-5377-D7302DC9005B}"/>
          </ac:picMkLst>
        </pc:picChg>
        <pc:picChg chg="add del mod">
          <ac:chgData name="Conroy, Kimberly J." userId="5d0bfce3-9247-4042-8ca7-1ac28a70a8ee" providerId="ADAL" clId="{77372BFB-6264-4C64-A305-27FC9BF888AA}" dt="2024-11-04T18:46:35.861" v="7833"/>
          <ac:picMkLst>
            <pc:docMk/>
            <pc:sldMk cId="3803569422" sldId="269"/>
            <ac:picMk id="33" creationId="{CB0B4B1A-AC0C-D114-2FBA-BA176D1F1645}"/>
          </ac:picMkLst>
        </pc:picChg>
        <pc:picChg chg="add mod">
          <ac:chgData name="Conroy, Kimberly J." userId="5d0bfce3-9247-4042-8ca7-1ac28a70a8ee" providerId="ADAL" clId="{77372BFB-6264-4C64-A305-27FC9BF888AA}" dt="2024-11-05T20:27:07.280" v="8120"/>
          <ac:picMkLst>
            <pc:docMk/>
            <pc:sldMk cId="3803569422" sldId="269"/>
            <ac:picMk id="34" creationId="{50724792-9B28-72FF-FB02-700259C38A0B}"/>
          </ac:picMkLst>
        </pc:picChg>
        <pc:picChg chg="add del mod ord">
          <ac:chgData name="Conroy, Kimberly J." userId="5d0bfce3-9247-4042-8ca7-1ac28a70a8ee" providerId="ADAL" clId="{77372BFB-6264-4C64-A305-27FC9BF888AA}" dt="2024-11-04T18:47:08.864" v="7834"/>
          <ac:picMkLst>
            <pc:docMk/>
            <pc:sldMk cId="3803569422" sldId="269"/>
            <ac:picMk id="37" creationId="{9BC3B718-A263-237E-9C50-5C35D575FF2C}"/>
          </ac:picMkLst>
        </pc:picChg>
        <pc:picChg chg="add del mod">
          <ac:chgData name="Conroy, Kimberly J." userId="5d0bfce3-9247-4042-8ca7-1ac28a70a8ee" providerId="ADAL" clId="{77372BFB-6264-4C64-A305-27FC9BF888AA}" dt="2024-11-05T19:30:35.851" v="8104"/>
          <ac:picMkLst>
            <pc:docMk/>
            <pc:sldMk cId="3803569422" sldId="269"/>
            <ac:picMk id="38" creationId="{2BE10777-ED77-AED6-3A20-C133A5282DA8}"/>
          </ac:picMkLst>
        </pc:picChg>
      </pc:sldChg>
      <pc:sldChg chg="addSp modSp modTransition modNotesTx">
        <pc:chgData name="Conroy, Kimberly J." userId="5d0bfce3-9247-4042-8ca7-1ac28a70a8ee" providerId="ADAL" clId="{77372BFB-6264-4C64-A305-27FC9BF888AA}" dt="2024-11-04T18:38:53.446" v="7647"/>
        <pc:sldMkLst>
          <pc:docMk/>
          <pc:sldMk cId="1754383278" sldId="270"/>
        </pc:sldMkLst>
        <pc:picChg chg="add mod">
          <ac:chgData name="Conroy, Kimberly J." userId="5d0bfce3-9247-4042-8ca7-1ac28a70a8ee" providerId="ADAL" clId="{77372BFB-6264-4C64-A305-27FC9BF888AA}" dt="2024-11-04T18:38:53.446" v="7647"/>
          <ac:picMkLst>
            <pc:docMk/>
            <pc:sldMk cId="1754383278" sldId="270"/>
            <ac:picMk id="3" creationId="{38351353-9920-A909-8BD3-4628F431D092}"/>
          </ac:picMkLst>
        </pc:picChg>
      </pc:sldChg>
      <pc:sldChg chg="addSp modSp modTransition modNotesTx">
        <pc:chgData name="Conroy, Kimberly J." userId="5d0bfce3-9247-4042-8ca7-1ac28a70a8ee" providerId="ADAL" clId="{77372BFB-6264-4C64-A305-27FC9BF888AA}" dt="2024-11-04T18:38:53.446" v="7647"/>
        <pc:sldMkLst>
          <pc:docMk/>
          <pc:sldMk cId="1256241319" sldId="271"/>
        </pc:sldMkLst>
        <pc:picChg chg="add mod">
          <ac:chgData name="Conroy, Kimberly J." userId="5d0bfce3-9247-4042-8ca7-1ac28a70a8ee" providerId="ADAL" clId="{77372BFB-6264-4C64-A305-27FC9BF888AA}" dt="2024-11-04T18:38:53.446" v="7647"/>
          <ac:picMkLst>
            <pc:docMk/>
            <pc:sldMk cId="1256241319" sldId="271"/>
            <ac:picMk id="3" creationId="{8C40EB11-76E4-BEBA-425B-9CDC351E7554}"/>
          </ac:picMkLst>
        </pc:picChg>
      </pc:sldChg>
      <pc:sldChg chg="addSp delSp modSp mod modTransition delAnim modAnim modNotesTx">
        <pc:chgData name="Conroy, Kimberly J." userId="5d0bfce3-9247-4042-8ca7-1ac28a70a8ee" providerId="ADAL" clId="{77372BFB-6264-4C64-A305-27FC9BF888AA}" dt="2024-11-05T15:01:47.756" v="7868"/>
        <pc:sldMkLst>
          <pc:docMk/>
          <pc:sldMk cId="3956288400" sldId="272"/>
        </pc:sldMkLst>
        <pc:picChg chg="add del mod">
          <ac:chgData name="Conroy, Kimberly J." userId="5d0bfce3-9247-4042-8ca7-1ac28a70a8ee" providerId="ADAL" clId="{77372BFB-6264-4C64-A305-27FC9BF888AA}" dt="2024-11-05T15:00:54.624" v="7865"/>
          <ac:picMkLst>
            <pc:docMk/>
            <pc:sldMk cId="3956288400" sldId="272"/>
            <ac:picMk id="4" creationId="{DA0043E9-8587-DC38-50A2-B2ED0EC6AA5B}"/>
          </ac:picMkLst>
        </pc:picChg>
        <pc:picChg chg="add del mod">
          <ac:chgData name="Conroy, Kimberly J." userId="5d0bfce3-9247-4042-8ca7-1ac28a70a8ee" providerId="ADAL" clId="{77372BFB-6264-4C64-A305-27FC9BF888AA}" dt="2024-11-05T15:00:57.658" v="7867"/>
          <ac:picMkLst>
            <pc:docMk/>
            <pc:sldMk cId="3956288400" sldId="272"/>
            <ac:picMk id="8" creationId="{61F6CEC9-D3A9-5930-E012-1D9F81C2A077}"/>
          </ac:picMkLst>
        </pc:picChg>
        <pc:picChg chg="add del mod ord">
          <ac:chgData name="Conroy, Kimberly J." userId="5d0bfce3-9247-4042-8ca7-1ac28a70a8ee" providerId="ADAL" clId="{77372BFB-6264-4C64-A305-27FC9BF888AA}" dt="2024-11-05T15:01:47.756" v="7868"/>
          <ac:picMkLst>
            <pc:docMk/>
            <pc:sldMk cId="3956288400" sldId="272"/>
            <ac:picMk id="17" creationId="{AFEB4CD0-CE50-F0AC-183A-D11DA1AAFD06}"/>
          </ac:picMkLst>
        </pc:picChg>
        <pc:picChg chg="add del mod">
          <ac:chgData name="Conroy, Kimberly J." userId="5d0bfce3-9247-4042-8ca7-1ac28a70a8ee" providerId="ADAL" clId="{77372BFB-6264-4C64-A305-27FC9BF888AA}" dt="2024-11-04T18:51:11.852" v="7842"/>
          <ac:picMkLst>
            <pc:docMk/>
            <pc:sldMk cId="3956288400" sldId="272"/>
            <ac:picMk id="17" creationId="{C2750D3D-2646-537A-9F40-7D6EF033FDDB}"/>
          </ac:picMkLst>
        </pc:picChg>
        <pc:picChg chg="add mod">
          <ac:chgData name="Conroy, Kimberly J." userId="5d0bfce3-9247-4042-8ca7-1ac28a70a8ee" providerId="ADAL" clId="{77372BFB-6264-4C64-A305-27FC9BF888AA}" dt="2024-11-05T15:01:47.756" v="7868"/>
          <ac:picMkLst>
            <pc:docMk/>
            <pc:sldMk cId="3956288400" sldId="272"/>
            <ac:picMk id="18" creationId="{4581E584-12A6-9BA3-641B-3590D97F7CEA}"/>
          </ac:picMkLst>
        </pc:picChg>
        <pc:picChg chg="add del mod ord">
          <ac:chgData name="Conroy, Kimberly J." userId="5d0bfce3-9247-4042-8ca7-1ac28a70a8ee" providerId="ADAL" clId="{77372BFB-6264-4C64-A305-27FC9BF888AA}" dt="2024-11-04T18:52:05.396" v="7843"/>
          <ac:picMkLst>
            <pc:docMk/>
            <pc:sldMk cId="3956288400" sldId="272"/>
            <ac:picMk id="23" creationId="{D3DCA14E-3A2F-2654-CB8E-5A4B3F1A42B9}"/>
          </ac:picMkLst>
        </pc:picChg>
        <pc:picChg chg="add del mod">
          <ac:chgData name="Conroy, Kimberly J." userId="5d0bfce3-9247-4042-8ca7-1ac28a70a8ee" providerId="ADAL" clId="{77372BFB-6264-4C64-A305-27FC9BF888AA}" dt="2024-11-04T18:52:26.681" v="7845"/>
          <ac:picMkLst>
            <pc:docMk/>
            <pc:sldMk cId="3956288400" sldId="272"/>
            <ac:picMk id="24" creationId="{5C89482F-173C-DC77-E476-22EE39DAAC94}"/>
          </ac:picMkLst>
        </pc:picChg>
        <pc:picChg chg="add del mod ord">
          <ac:chgData name="Conroy, Kimberly J." userId="5d0bfce3-9247-4042-8ca7-1ac28a70a8ee" providerId="ADAL" clId="{77372BFB-6264-4C64-A305-27FC9BF888AA}" dt="2024-11-04T18:53:20.345" v="7846"/>
          <ac:picMkLst>
            <pc:docMk/>
            <pc:sldMk cId="3956288400" sldId="272"/>
            <ac:picMk id="28" creationId="{E8A824F6-AF3D-D40F-2681-FA00C5592C87}"/>
          </ac:picMkLst>
        </pc:picChg>
        <pc:picChg chg="add del mod">
          <ac:chgData name="Conroy, Kimberly J." userId="5d0bfce3-9247-4042-8ca7-1ac28a70a8ee" providerId="ADAL" clId="{77372BFB-6264-4C64-A305-27FC9BF888AA}" dt="2024-11-04T18:54:17.693" v="7848"/>
          <ac:picMkLst>
            <pc:docMk/>
            <pc:sldMk cId="3956288400" sldId="272"/>
            <ac:picMk id="29" creationId="{EB606028-0518-FEEE-4C6D-EF3845412D37}"/>
          </ac:picMkLst>
        </pc:picChg>
        <pc:picChg chg="add del mod ord">
          <ac:chgData name="Conroy, Kimberly J." userId="5d0bfce3-9247-4042-8ca7-1ac28a70a8ee" providerId="ADAL" clId="{77372BFB-6264-4C64-A305-27FC9BF888AA}" dt="2024-11-04T18:55:06.221" v="7849"/>
          <ac:picMkLst>
            <pc:docMk/>
            <pc:sldMk cId="3956288400" sldId="272"/>
            <ac:picMk id="33" creationId="{4C93D845-4D07-2A0F-B691-B292449F9769}"/>
          </ac:picMkLst>
        </pc:picChg>
        <pc:picChg chg="add del mod">
          <ac:chgData name="Conroy, Kimberly J." userId="5d0bfce3-9247-4042-8ca7-1ac28a70a8ee" providerId="ADAL" clId="{77372BFB-6264-4C64-A305-27FC9BF888AA}" dt="2024-11-04T18:56:02.983" v="7851"/>
          <ac:picMkLst>
            <pc:docMk/>
            <pc:sldMk cId="3956288400" sldId="272"/>
            <ac:picMk id="34" creationId="{1E24AC1B-D8B5-2AED-C2F5-18F5684D8CCC}"/>
          </ac:picMkLst>
        </pc:picChg>
        <pc:picChg chg="add del mod ord">
          <ac:chgData name="Conroy, Kimberly J." userId="5d0bfce3-9247-4042-8ca7-1ac28a70a8ee" providerId="ADAL" clId="{77372BFB-6264-4C64-A305-27FC9BF888AA}" dt="2024-11-04T18:56:45.911" v="7852"/>
          <ac:picMkLst>
            <pc:docMk/>
            <pc:sldMk cId="3956288400" sldId="272"/>
            <ac:picMk id="39" creationId="{23F07AC2-7896-60EA-A165-428F32FD1FD9}"/>
          </ac:picMkLst>
        </pc:picChg>
        <pc:picChg chg="add del mod">
          <ac:chgData name="Conroy, Kimberly J." userId="5d0bfce3-9247-4042-8ca7-1ac28a70a8ee" providerId="ADAL" clId="{77372BFB-6264-4C64-A305-27FC9BF888AA}" dt="2024-11-04T18:56:48.553" v="7854"/>
          <ac:picMkLst>
            <pc:docMk/>
            <pc:sldMk cId="3956288400" sldId="272"/>
            <ac:picMk id="40" creationId="{F6C58367-CFD7-C9F1-25AA-D07688E1EB10}"/>
          </ac:picMkLst>
        </pc:picChg>
        <pc:picChg chg="add del mod ord">
          <ac:chgData name="Conroy, Kimberly J." userId="5d0bfce3-9247-4042-8ca7-1ac28a70a8ee" providerId="ADAL" clId="{77372BFB-6264-4C64-A305-27FC9BF888AA}" dt="2024-11-04T18:57:41.264" v="7855"/>
          <ac:picMkLst>
            <pc:docMk/>
            <pc:sldMk cId="3956288400" sldId="272"/>
            <ac:picMk id="43" creationId="{3D6967F6-23A9-7AFC-4507-054C634F617B}"/>
          </ac:picMkLst>
        </pc:picChg>
        <pc:picChg chg="add del mod">
          <ac:chgData name="Conroy, Kimberly J." userId="5d0bfce3-9247-4042-8ca7-1ac28a70a8ee" providerId="ADAL" clId="{77372BFB-6264-4C64-A305-27FC9BF888AA}" dt="2024-11-04T18:58:24.429" v="7857"/>
          <ac:picMkLst>
            <pc:docMk/>
            <pc:sldMk cId="3956288400" sldId="272"/>
            <ac:picMk id="44" creationId="{2824FA2F-1975-3EBD-9539-39D9EA90FC0D}"/>
          </ac:picMkLst>
        </pc:picChg>
        <pc:picChg chg="add del mod ord">
          <ac:chgData name="Conroy, Kimberly J." userId="5d0bfce3-9247-4042-8ca7-1ac28a70a8ee" providerId="ADAL" clId="{77372BFB-6264-4C64-A305-27FC9BF888AA}" dt="2024-11-04T18:58:49.014" v="7858"/>
          <ac:picMkLst>
            <pc:docMk/>
            <pc:sldMk cId="3956288400" sldId="272"/>
            <ac:picMk id="48" creationId="{AC083BA6-8ECA-0507-982C-AE5FC4DE804D}"/>
          </ac:picMkLst>
        </pc:picChg>
        <pc:picChg chg="add del mod">
          <ac:chgData name="Conroy, Kimberly J." userId="5d0bfce3-9247-4042-8ca7-1ac28a70a8ee" providerId="ADAL" clId="{77372BFB-6264-4C64-A305-27FC9BF888AA}" dt="2024-11-04T18:58:51.271" v="7860"/>
          <ac:picMkLst>
            <pc:docMk/>
            <pc:sldMk cId="3956288400" sldId="272"/>
            <ac:picMk id="49" creationId="{8B3C4377-54C6-AC72-82CA-720D1254FB23}"/>
          </ac:picMkLst>
        </pc:picChg>
        <pc:picChg chg="add del mod ord">
          <ac:chgData name="Conroy, Kimberly J." userId="5d0bfce3-9247-4042-8ca7-1ac28a70a8ee" providerId="ADAL" clId="{77372BFB-6264-4C64-A305-27FC9BF888AA}" dt="2024-11-04T18:59:41.266" v="7861"/>
          <ac:picMkLst>
            <pc:docMk/>
            <pc:sldMk cId="3956288400" sldId="272"/>
            <ac:picMk id="52" creationId="{8E15117F-7B25-6314-83D1-966CC6587BE1}"/>
          </ac:picMkLst>
        </pc:picChg>
        <pc:picChg chg="add del mod">
          <ac:chgData name="Conroy, Kimberly J." userId="5d0bfce3-9247-4042-8ca7-1ac28a70a8ee" providerId="ADAL" clId="{77372BFB-6264-4C64-A305-27FC9BF888AA}" dt="2024-11-05T15:00:17.129" v="7862" actId="478"/>
          <ac:picMkLst>
            <pc:docMk/>
            <pc:sldMk cId="3956288400" sldId="272"/>
            <ac:picMk id="53" creationId="{D15EB3CB-5498-103E-263D-0F0AC70815C0}"/>
          </ac:picMkLst>
        </pc:picChg>
      </pc:sldChg>
      <pc:sldChg chg="addSp delSp modSp mod modTransition modAnim modNotesTx">
        <pc:chgData name="Conroy, Kimberly J." userId="5d0bfce3-9247-4042-8ca7-1ac28a70a8ee" providerId="ADAL" clId="{77372BFB-6264-4C64-A305-27FC9BF888AA}" dt="2024-11-05T15:12:09.712" v="7923"/>
        <pc:sldMkLst>
          <pc:docMk/>
          <pc:sldMk cId="2212654220" sldId="273"/>
        </pc:sldMkLst>
        <pc:spChg chg="mod">
          <ac:chgData name="Conroy, Kimberly J." userId="5d0bfce3-9247-4042-8ca7-1ac28a70a8ee" providerId="ADAL" clId="{77372BFB-6264-4C64-A305-27FC9BF888AA}" dt="2024-11-04T17:52:45.239" v="7030" actId="14100"/>
          <ac:spMkLst>
            <pc:docMk/>
            <pc:sldMk cId="2212654220" sldId="273"/>
            <ac:spMk id="8" creationId="{1844F546-1AE3-E1F2-1781-5685490CAE3E}"/>
          </ac:spMkLst>
        </pc:spChg>
        <pc:spChg chg="mod">
          <ac:chgData name="Conroy, Kimberly J." userId="5d0bfce3-9247-4042-8ca7-1ac28a70a8ee" providerId="ADAL" clId="{77372BFB-6264-4C64-A305-27FC9BF888AA}" dt="2024-11-04T17:52:56.392" v="7034" actId="20577"/>
          <ac:spMkLst>
            <pc:docMk/>
            <pc:sldMk cId="2212654220" sldId="273"/>
            <ac:spMk id="11" creationId="{B2E89354-F74D-532C-16ED-3627C99BE008}"/>
          </ac:spMkLst>
        </pc:spChg>
        <pc:spChg chg="mod">
          <ac:chgData name="Conroy, Kimberly J." userId="5d0bfce3-9247-4042-8ca7-1ac28a70a8ee" providerId="ADAL" clId="{77372BFB-6264-4C64-A305-27FC9BF888AA}" dt="2024-11-04T17:51:47.660" v="7004" actId="14100"/>
          <ac:spMkLst>
            <pc:docMk/>
            <pc:sldMk cId="2212654220" sldId="273"/>
            <ac:spMk id="15" creationId="{14C1560E-D75F-1A9A-854A-65F2FBCAAB5E}"/>
          </ac:spMkLst>
        </pc:spChg>
        <pc:picChg chg="add del mod">
          <ac:chgData name="Conroy, Kimberly J." userId="5d0bfce3-9247-4042-8ca7-1ac28a70a8ee" providerId="ADAL" clId="{77372BFB-6264-4C64-A305-27FC9BF888AA}" dt="2024-11-05T15:07:26.904" v="7910"/>
          <ac:picMkLst>
            <pc:docMk/>
            <pc:sldMk cId="2212654220" sldId="273"/>
            <ac:picMk id="19" creationId="{3FAFD830-D5AE-5C6A-319B-57A42A710C98}"/>
          </ac:picMkLst>
        </pc:picChg>
        <pc:picChg chg="add del mod">
          <ac:chgData name="Conroy, Kimberly J." userId="5d0bfce3-9247-4042-8ca7-1ac28a70a8ee" providerId="ADAL" clId="{77372BFB-6264-4C64-A305-27FC9BF888AA}" dt="2024-11-05T15:08:14.309" v="7913"/>
          <ac:picMkLst>
            <pc:docMk/>
            <pc:sldMk cId="2212654220" sldId="273"/>
            <ac:picMk id="24" creationId="{E3550F07-16C3-BAEB-A3C2-36AC419AD203}"/>
          </ac:picMkLst>
        </pc:picChg>
        <pc:picChg chg="add del mod ord">
          <ac:chgData name="Conroy, Kimberly J." userId="5d0bfce3-9247-4042-8ca7-1ac28a70a8ee" providerId="ADAL" clId="{77372BFB-6264-4C64-A305-27FC9BF888AA}" dt="2024-11-05T15:08:46.002" v="7914"/>
          <ac:picMkLst>
            <pc:docMk/>
            <pc:sldMk cId="2212654220" sldId="273"/>
            <ac:picMk id="27" creationId="{3712ACC2-B0D7-86DD-5969-713F69167742}"/>
          </ac:picMkLst>
        </pc:picChg>
        <pc:picChg chg="add del mod">
          <ac:chgData name="Conroy, Kimberly J." userId="5d0bfce3-9247-4042-8ca7-1ac28a70a8ee" providerId="ADAL" clId="{77372BFB-6264-4C64-A305-27FC9BF888AA}" dt="2024-11-05T15:08:53.132" v="7916"/>
          <ac:picMkLst>
            <pc:docMk/>
            <pc:sldMk cId="2212654220" sldId="273"/>
            <ac:picMk id="28" creationId="{3FE70779-279E-A3B7-1092-4C6C93F37650}"/>
          </ac:picMkLst>
        </pc:picChg>
        <pc:picChg chg="add del mod ord">
          <ac:chgData name="Conroy, Kimberly J." userId="5d0bfce3-9247-4042-8ca7-1ac28a70a8ee" providerId="ADAL" clId="{77372BFB-6264-4C64-A305-27FC9BF888AA}" dt="2024-11-05T15:09:34.204" v="7917"/>
          <ac:picMkLst>
            <pc:docMk/>
            <pc:sldMk cId="2212654220" sldId="273"/>
            <ac:picMk id="31" creationId="{CEAC636C-CCE3-C7E7-EEBC-D1B72F94315C}"/>
          </ac:picMkLst>
        </pc:picChg>
        <pc:picChg chg="add del mod">
          <ac:chgData name="Conroy, Kimberly J." userId="5d0bfce3-9247-4042-8ca7-1ac28a70a8ee" providerId="ADAL" clId="{77372BFB-6264-4C64-A305-27FC9BF888AA}" dt="2024-11-05T15:09:44.697" v="7919"/>
          <ac:picMkLst>
            <pc:docMk/>
            <pc:sldMk cId="2212654220" sldId="273"/>
            <ac:picMk id="32" creationId="{7667BD59-E588-875B-E741-13AEE8020B2F}"/>
          </ac:picMkLst>
        </pc:picChg>
        <pc:picChg chg="add del mod ord">
          <ac:chgData name="Conroy, Kimberly J." userId="5d0bfce3-9247-4042-8ca7-1ac28a70a8ee" providerId="ADAL" clId="{77372BFB-6264-4C64-A305-27FC9BF888AA}" dt="2024-11-05T15:10:39.523" v="7920"/>
          <ac:picMkLst>
            <pc:docMk/>
            <pc:sldMk cId="2212654220" sldId="273"/>
            <ac:picMk id="35" creationId="{DE76E697-C015-DDDE-9D84-C6939A6AF55F}"/>
          </ac:picMkLst>
        </pc:picChg>
        <pc:picChg chg="add del mod">
          <ac:chgData name="Conroy, Kimberly J." userId="5d0bfce3-9247-4042-8ca7-1ac28a70a8ee" providerId="ADAL" clId="{77372BFB-6264-4C64-A305-27FC9BF888AA}" dt="2024-11-05T15:11:11.405" v="7922"/>
          <ac:picMkLst>
            <pc:docMk/>
            <pc:sldMk cId="2212654220" sldId="273"/>
            <ac:picMk id="36" creationId="{5A5E5BC6-2BEB-3E53-5A4E-E93348839605}"/>
          </ac:picMkLst>
        </pc:picChg>
        <pc:picChg chg="add del mod ord">
          <ac:chgData name="Conroy, Kimberly J." userId="5d0bfce3-9247-4042-8ca7-1ac28a70a8ee" providerId="ADAL" clId="{77372BFB-6264-4C64-A305-27FC9BF888AA}" dt="2024-11-05T15:12:09.712" v="7923"/>
          <ac:picMkLst>
            <pc:docMk/>
            <pc:sldMk cId="2212654220" sldId="273"/>
            <ac:picMk id="39" creationId="{84E216F8-DDA4-3F35-13F2-9822C7378201}"/>
          </ac:picMkLst>
        </pc:picChg>
        <pc:picChg chg="add mod">
          <ac:chgData name="Conroy, Kimberly J." userId="5d0bfce3-9247-4042-8ca7-1ac28a70a8ee" providerId="ADAL" clId="{77372BFB-6264-4C64-A305-27FC9BF888AA}" dt="2024-11-05T15:12:09.712" v="7923"/>
          <ac:picMkLst>
            <pc:docMk/>
            <pc:sldMk cId="2212654220" sldId="273"/>
            <ac:picMk id="40" creationId="{AEBCFC41-BA17-866A-A04E-1712F8873567}"/>
          </ac:picMkLst>
        </pc:picChg>
      </pc:sldChg>
      <pc:sldChg chg="addSp delSp modSp mod modTransition modAnim modNotesTx">
        <pc:chgData name="Conroy, Kimberly J." userId="5d0bfce3-9247-4042-8ca7-1ac28a70a8ee" providerId="ADAL" clId="{77372BFB-6264-4C64-A305-27FC9BF888AA}" dt="2024-11-05T15:51:47.509" v="7965"/>
        <pc:sldMkLst>
          <pc:docMk/>
          <pc:sldMk cId="620587425" sldId="274"/>
        </pc:sldMkLst>
        <pc:spChg chg="add mod">
          <ac:chgData name="Conroy, Kimberly J." userId="5d0bfce3-9247-4042-8ca7-1ac28a70a8ee" providerId="ADAL" clId="{77372BFB-6264-4C64-A305-27FC9BF888AA}" dt="2024-11-04T17:54:29.941" v="7042" actId="692"/>
          <ac:spMkLst>
            <pc:docMk/>
            <pc:sldMk cId="620587425" sldId="274"/>
            <ac:spMk id="2" creationId="{54E42328-8A43-FB7A-6937-E90EB564C975}"/>
          </ac:spMkLst>
        </pc:spChg>
        <pc:spChg chg="add mod">
          <ac:chgData name="Conroy, Kimberly J." userId="5d0bfce3-9247-4042-8ca7-1ac28a70a8ee" providerId="ADAL" clId="{77372BFB-6264-4C64-A305-27FC9BF888AA}" dt="2024-11-04T17:54:59.365" v="7051" actId="207"/>
          <ac:spMkLst>
            <pc:docMk/>
            <pc:sldMk cId="620587425" sldId="274"/>
            <ac:spMk id="3" creationId="{9AE6E824-FF9F-F6D1-6834-AF8A4E17FB01}"/>
          </ac:spMkLst>
        </pc:spChg>
        <pc:spChg chg="add mod">
          <ac:chgData name="Conroy, Kimberly J." userId="5d0bfce3-9247-4042-8ca7-1ac28a70a8ee" providerId="ADAL" clId="{77372BFB-6264-4C64-A305-27FC9BF888AA}" dt="2024-11-04T17:55:32.851" v="7058" actId="14100"/>
          <ac:spMkLst>
            <pc:docMk/>
            <pc:sldMk cId="620587425" sldId="274"/>
            <ac:spMk id="4" creationId="{9A2C674B-4F93-7D91-C033-91EB6B8C67CA}"/>
          </ac:spMkLst>
        </pc:spChg>
        <pc:spChg chg="mod">
          <ac:chgData name="Conroy, Kimberly J." userId="5d0bfce3-9247-4042-8ca7-1ac28a70a8ee" providerId="ADAL" clId="{77372BFB-6264-4C64-A305-27FC9BF888AA}" dt="2024-10-15T20:25:27.441" v="64" actId="1036"/>
          <ac:spMkLst>
            <pc:docMk/>
            <pc:sldMk cId="620587425" sldId="274"/>
            <ac:spMk id="7" creationId="{59D82CF0-6E99-FFAC-8E88-22468EFD8CBC}"/>
          </ac:spMkLst>
        </pc:spChg>
        <pc:spChg chg="mod">
          <ac:chgData name="Conroy, Kimberly J." userId="5d0bfce3-9247-4042-8ca7-1ac28a70a8ee" providerId="ADAL" clId="{77372BFB-6264-4C64-A305-27FC9BF888AA}" dt="2024-10-15T20:25:11.234" v="53" actId="20577"/>
          <ac:spMkLst>
            <pc:docMk/>
            <pc:sldMk cId="620587425" sldId="274"/>
            <ac:spMk id="13" creationId="{654BC1FD-05D4-B42C-5415-5BAF4C658CFC}"/>
          </ac:spMkLst>
        </pc:spChg>
        <pc:picChg chg="mod">
          <ac:chgData name="Conroy, Kimberly J." userId="5d0bfce3-9247-4042-8ca7-1ac28a70a8ee" providerId="ADAL" clId="{77372BFB-6264-4C64-A305-27FC9BF888AA}" dt="2024-11-04T17:55:17.694" v="7054" actId="1076"/>
          <ac:picMkLst>
            <pc:docMk/>
            <pc:sldMk cId="620587425" sldId="274"/>
            <ac:picMk id="5" creationId="{4B179F7B-5A57-EF53-1F17-C854B19242E5}"/>
          </ac:picMkLst>
        </pc:picChg>
        <pc:picChg chg="add del mod">
          <ac:chgData name="Conroy, Kimberly J." userId="5d0bfce3-9247-4042-8ca7-1ac28a70a8ee" providerId="ADAL" clId="{77372BFB-6264-4C64-A305-27FC9BF888AA}" dt="2024-11-05T15:14:02.267" v="7926"/>
          <ac:picMkLst>
            <pc:docMk/>
            <pc:sldMk cId="620587425" sldId="274"/>
            <ac:picMk id="22" creationId="{D50B0478-51F4-9D30-E81A-1369A38CAEA7}"/>
          </ac:picMkLst>
        </pc:picChg>
        <pc:picChg chg="add del mod ord">
          <ac:chgData name="Conroy, Kimberly J." userId="5d0bfce3-9247-4042-8ca7-1ac28a70a8ee" providerId="ADAL" clId="{77372BFB-6264-4C64-A305-27FC9BF888AA}" dt="2024-11-05T15:14:47.335" v="7927"/>
          <ac:picMkLst>
            <pc:docMk/>
            <pc:sldMk cId="620587425" sldId="274"/>
            <ac:picMk id="25" creationId="{761F31A2-150F-C80E-BF28-648DC3F16B19}"/>
          </ac:picMkLst>
        </pc:picChg>
        <pc:picChg chg="add del mod">
          <ac:chgData name="Conroy, Kimberly J." userId="5d0bfce3-9247-4042-8ca7-1ac28a70a8ee" providerId="ADAL" clId="{77372BFB-6264-4C64-A305-27FC9BF888AA}" dt="2024-11-05T15:15:25.792" v="7929"/>
          <ac:picMkLst>
            <pc:docMk/>
            <pc:sldMk cId="620587425" sldId="274"/>
            <ac:picMk id="26" creationId="{6D486E12-36A2-16CF-F82F-68A2124C7DB4}"/>
          </ac:picMkLst>
        </pc:picChg>
        <pc:picChg chg="add del mod ord">
          <ac:chgData name="Conroy, Kimberly J." userId="5d0bfce3-9247-4042-8ca7-1ac28a70a8ee" providerId="ADAL" clId="{77372BFB-6264-4C64-A305-27FC9BF888AA}" dt="2024-11-05T15:16:17.156" v="7930"/>
          <ac:picMkLst>
            <pc:docMk/>
            <pc:sldMk cId="620587425" sldId="274"/>
            <ac:picMk id="30" creationId="{A33D261D-D4EE-69FC-6BA5-C1197E5AB449}"/>
          </ac:picMkLst>
        </pc:picChg>
        <pc:picChg chg="add del mod">
          <ac:chgData name="Conroy, Kimberly J." userId="5d0bfce3-9247-4042-8ca7-1ac28a70a8ee" providerId="ADAL" clId="{77372BFB-6264-4C64-A305-27FC9BF888AA}" dt="2024-11-05T15:16:46.289" v="7932"/>
          <ac:picMkLst>
            <pc:docMk/>
            <pc:sldMk cId="620587425" sldId="274"/>
            <ac:picMk id="31" creationId="{D087977B-F0CD-22F3-73C3-E4A7DF508A8A}"/>
          </ac:picMkLst>
        </pc:picChg>
        <pc:picChg chg="add del mod ord">
          <ac:chgData name="Conroy, Kimberly J." userId="5d0bfce3-9247-4042-8ca7-1ac28a70a8ee" providerId="ADAL" clId="{77372BFB-6264-4C64-A305-27FC9BF888AA}" dt="2024-11-05T15:17:04.638" v="7933"/>
          <ac:picMkLst>
            <pc:docMk/>
            <pc:sldMk cId="620587425" sldId="274"/>
            <ac:picMk id="35" creationId="{BA301B65-CF00-2D18-96B8-5827342F6DDB}"/>
          </ac:picMkLst>
        </pc:picChg>
        <pc:picChg chg="add del mod">
          <ac:chgData name="Conroy, Kimberly J." userId="5d0bfce3-9247-4042-8ca7-1ac28a70a8ee" providerId="ADAL" clId="{77372BFB-6264-4C64-A305-27FC9BF888AA}" dt="2024-11-05T15:17:07.805" v="7935"/>
          <ac:picMkLst>
            <pc:docMk/>
            <pc:sldMk cId="620587425" sldId="274"/>
            <ac:picMk id="36" creationId="{34CDEE8E-EDCF-EABE-2DC8-C4044227A014}"/>
          </ac:picMkLst>
        </pc:picChg>
        <pc:picChg chg="add del mod ord">
          <ac:chgData name="Conroy, Kimberly J." userId="5d0bfce3-9247-4042-8ca7-1ac28a70a8ee" providerId="ADAL" clId="{77372BFB-6264-4C64-A305-27FC9BF888AA}" dt="2024-11-05T15:17:53.997" v="7936"/>
          <ac:picMkLst>
            <pc:docMk/>
            <pc:sldMk cId="620587425" sldId="274"/>
            <ac:picMk id="39" creationId="{4E70C3B5-CA01-E7AF-F9C0-B6F4F4E9B4D7}"/>
          </ac:picMkLst>
        </pc:picChg>
        <pc:picChg chg="add del mod">
          <ac:chgData name="Conroy, Kimberly J." userId="5d0bfce3-9247-4042-8ca7-1ac28a70a8ee" providerId="ADAL" clId="{77372BFB-6264-4C64-A305-27FC9BF888AA}" dt="2024-11-05T15:17:57.341" v="7938"/>
          <ac:picMkLst>
            <pc:docMk/>
            <pc:sldMk cId="620587425" sldId="274"/>
            <ac:picMk id="40" creationId="{1C9E7994-AC46-2B3C-03DE-70F59A73663D}"/>
          </ac:picMkLst>
        </pc:picChg>
        <pc:picChg chg="add del mod ord">
          <ac:chgData name="Conroy, Kimberly J." userId="5d0bfce3-9247-4042-8ca7-1ac28a70a8ee" providerId="ADAL" clId="{77372BFB-6264-4C64-A305-27FC9BF888AA}" dt="2024-11-05T15:18:40.651" v="7939"/>
          <ac:picMkLst>
            <pc:docMk/>
            <pc:sldMk cId="620587425" sldId="274"/>
            <ac:picMk id="43" creationId="{87BAA385-CD16-4909-7466-08229969D263}"/>
          </ac:picMkLst>
        </pc:picChg>
        <pc:picChg chg="add del mod">
          <ac:chgData name="Conroy, Kimberly J." userId="5d0bfce3-9247-4042-8ca7-1ac28a70a8ee" providerId="ADAL" clId="{77372BFB-6264-4C64-A305-27FC9BF888AA}" dt="2024-11-05T15:18:56.987" v="7941"/>
          <ac:picMkLst>
            <pc:docMk/>
            <pc:sldMk cId="620587425" sldId="274"/>
            <ac:picMk id="44" creationId="{C5C27238-99F5-7E53-9DCE-9F7B09264C5F}"/>
          </ac:picMkLst>
        </pc:picChg>
        <pc:picChg chg="add del mod ord">
          <ac:chgData name="Conroy, Kimberly J." userId="5d0bfce3-9247-4042-8ca7-1ac28a70a8ee" providerId="ADAL" clId="{77372BFB-6264-4C64-A305-27FC9BF888AA}" dt="2024-11-05T15:19:51.402" v="7942"/>
          <ac:picMkLst>
            <pc:docMk/>
            <pc:sldMk cId="620587425" sldId="274"/>
            <ac:picMk id="48" creationId="{E6CB3210-530B-2DA4-A565-1F03D7715FEB}"/>
          </ac:picMkLst>
        </pc:picChg>
        <pc:picChg chg="add del mod">
          <ac:chgData name="Conroy, Kimberly J." userId="5d0bfce3-9247-4042-8ca7-1ac28a70a8ee" providerId="ADAL" clId="{77372BFB-6264-4C64-A305-27FC9BF888AA}" dt="2024-11-05T15:19:54.347" v="7944"/>
          <ac:picMkLst>
            <pc:docMk/>
            <pc:sldMk cId="620587425" sldId="274"/>
            <ac:picMk id="49" creationId="{181ACAF0-3038-8ADB-14BA-14EDE6247068}"/>
          </ac:picMkLst>
        </pc:picChg>
        <pc:picChg chg="add del mod ord">
          <ac:chgData name="Conroy, Kimberly J." userId="5d0bfce3-9247-4042-8ca7-1ac28a70a8ee" providerId="ADAL" clId="{77372BFB-6264-4C64-A305-27FC9BF888AA}" dt="2024-11-05T15:20:47.673" v="7945"/>
          <ac:picMkLst>
            <pc:docMk/>
            <pc:sldMk cId="620587425" sldId="274"/>
            <ac:picMk id="52" creationId="{C05FE3BE-B67A-B1F7-892F-D937147D7A66}"/>
          </ac:picMkLst>
        </pc:picChg>
        <pc:picChg chg="add del mod">
          <ac:chgData name="Conroy, Kimberly J." userId="5d0bfce3-9247-4042-8ca7-1ac28a70a8ee" providerId="ADAL" clId="{77372BFB-6264-4C64-A305-27FC9BF888AA}" dt="2024-11-05T15:21:38.286" v="7947"/>
          <ac:picMkLst>
            <pc:docMk/>
            <pc:sldMk cId="620587425" sldId="274"/>
            <ac:picMk id="53" creationId="{E415177D-9304-6288-C055-CF6589BA48DB}"/>
          </ac:picMkLst>
        </pc:picChg>
        <pc:picChg chg="add del mod ord">
          <ac:chgData name="Conroy, Kimberly J." userId="5d0bfce3-9247-4042-8ca7-1ac28a70a8ee" providerId="ADAL" clId="{77372BFB-6264-4C64-A305-27FC9BF888AA}" dt="2024-11-05T15:21:57.682" v="7948"/>
          <ac:picMkLst>
            <pc:docMk/>
            <pc:sldMk cId="620587425" sldId="274"/>
            <ac:picMk id="57" creationId="{5268755D-E21F-26BD-8CB4-CC1B2112D835}"/>
          </ac:picMkLst>
        </pc:picChg>
        <pc:picChg chg="add del mod">
          <ac:chgData name="Conroy, Kimberly J." userId="5d0bfce3-9247-4042-8ca7-1ac28a70a8ee" providerId="ADAL" clId="{77372BFB-6264-4C64-A305-27FC9BF888AA}" dt="2024-11-05T15:22:04.739" v="7950"/>
          <ac:picMkLst>
            <pc:docMk/>
            <pc:sldMk cId="620587425" sldId="274"/>
            <ac:picMk id="58" creationId="{C66BA680-E8E3-5003-0836-728159A4E071}"/>
          </ac:picMkLst>
        </pc:picChg>
        <pc:picChg chg="add del mod ord">
          <ac:chgData name="Conroy, Kimberly J." userId="5d0bfce3-9247-4042-8ca7-1ac28a70a8ee" providerId="ADAL" clId="{77372BFB-6264-4C64-A305-27FC9BF888AA}" dt="2024-11-05T15:22:53.885" v="7951"/>
          <ac:picMkLst>
            <pc:docMk/>
            <pc:sldMk cId="620587425" sldId="274"/>
            <ac:picMk id="61" creationId="{F952F601-2940-3789-994C-69E2F740C935}"/>
          </ac:picMkLst>
        </pc:picChg>
        <pc:picChg chg="add del mod">
          <ac:chgData name="Conroy, Kimberly J." userId="5d0bfce3-9247-4042-8ca7-1ac28a70a8ee" providerId="ADAL" clId="{77372BFB-6264-4C64-A305-27FC9BF888AA}" dt="2024-11-05T15:23:39.713" v="7953"/>
          <ac:picMkLst>
            <pc:docMk/>
            <pc:sldMk cId="620587425" sldId="274"/>
            <ac:picMk id="62" creationId="{EB11DC49-AF15-4D8E-00C6-E354F89831C6}"/>
          </ac:picMkLst>
        </pc:picChg>
        <pc:picChg chg="add del mod ord">
          <ac:chgData name="Conroy, Kimberly J." userId="5d0bfce3-9247-4042-8ca7-1ac28a70a8ee" providerId="ADAL" clId="{77372BFB-6264-4C64-A305-27FC9BF888AA}" dt="2024-11-05T15:24:29.998" v="7954"/>
          <ac:picMkLst>
            <pc:docMk/>
            <pc:sldMk cId="620587425" sldId="274"/>
            <ac:picMk id="66" creationId="{F3C04D44-77DB-3992-603F-A6B59E1EBBB9}"/>
          </ac:picMkLst>
        </pc:picChg>
        <pc:picChg chg="add del mod">
          <ac:chgData name="Conroy, Kimberly J." userId="5d0bfce3-9247-4042-8ca7-1ac28a70a8ee" providerId="ADAL" clId="{77372BFB-6264-4C64-A305-27FC9BF888AA}" dt="2024-11-05T15:25:07.720" v="7956"/>
          <ac:picMkLst>
            <pc:docMk/>
            <pc:sldMk cId="620587425" sldId="274"/>
            <ac:picMk id="67" creationId="{2ACFD108-2ADB-EBC9-E7B6-21031A246BBA}"/>
          </ac:picMkLst>
        </pc:picChg>
        <pc:picChg chg="add del mod ord">
          <ac:chgData name="Conroy, Kimberly J." userId="5d0bfce3-9247-4042-8ca7-1ac28a70a8ee" providerId="ADAL" clId="{77372BFB-6264-4C64-A305-27FC9BF888AA}" dt="2024-11-05T15:25:33.015" v="7957"/>
          <ac:picMkLst>
            <pc:docMk/>
            <pc:sldMk cId="620587425" sldId="274"/>
            <ac:picMk id="71" creationId="{04BA30DB-33F8-2AC6-4656-D7CE42556189}"/>
          </ac:picMkLst>
        </pc:picChg>
        <pc:picChg chg="add del mod">
          <ac:chgData name="Conroy, Kimberly J." userId="5d0bfce3-9247-4042-8ca7-1ac28a70a8ee" providerId="ADAL" clId="{77372BFB-6264-4C64-A305-27FC9BF888AA}" dt="2024-11-05T15:27:17.834" v="7959"/>
          <ac:picMkLst>
            <pc:docMk/>
            <pc:sldMk cId="620587425" sldId="274"/>
            <ac:picMk id="72" creationId="{116ADCC2-68BA-67A3-63E0-D958BE9DF4B9}"/>
          </ac:picMkLst>
        </pc:picChg>
        <pc:picChg chg="add del mod ord">
          <ac:chgData name="Conroy, Kimberly J." userId="5d0bfce3-9247-4042-8ca7-1ac28a70a8ee" providerId="ADAL" clId="{77372BFB-6264-4C64-A305-27FC9BF888AA}" dt="2024-11-05T15:28:07.807" v="7960"/>
          <ac:picMkLst>
            <pc:docMk/>
            <pc:sldMk cId="620587425" sldId="274"/>
            <ac:picMk id="76" creationId="{FD56281A-23EE-78AF-FF40-496DD61B7B7C}"/>
          </ac:picMkLst>
        </pc:picChg>
        <pc:picChg chg="add del mod">
          <ac:chgData name="Conroy, Kimberly J." userId="5d0bfce3-9247-4042-8ca7-1ac28a70a8ee" providerId="ADAL" clId="{77372BFB-6264-4C64-A305-27FC9BF888AA}" dt="2024-11-05T15:29:25.895" v="7962"/>
          <ac:picMkLst>
            <pc:docMk/>
            <pc:sldMk cId="620587425" sldId="274"/>
            <ac:picMk id="77" creationId="{5133E113-1F8D-AB25-DE20-6AF53EFB0EDD}"/>
          </ac:picMkLst>
        </pc:picChg>
        <pc:picChg chg="add del mod ord">
          <ac:chgData name="Conroy, Kimberly J." userId="5d0bfce3-9247-4042-8ca7-1ac28a70a8ee" providerId="ADAL" clId="{77372BFB-6264-4C64-A305-27FC9BF888AA}" dt="2024-11-05T15:30:19.380" v="7963"/>
          <ac:picMkLst>
            <pc:docMk/>
            <pc:sldMk cId="620587425" sldId="274"/>
            <ac:picMk id="81" creationId="{3151CB35-801F-11AB-CF2D-06660EF40BE9}"/>
          </ac:picMkLst>
        </pc:picChg>
        <pc:picChg chg="add del mod">
          <ac:chgData name="Conroy, Kimberly J." userId="5d0bfce3-9247-4042-8ca7-1ac28a70a8ee" providerId="ADAL" clId="{77372BFB-6264-4C64-A305-27FC9BF888AA}" dt="2024-11-05T15:50:42.291" v="7964"/>
          <ac:picMkLst>
            <pc:docMk/>
            <pc:sldMk cId="620587425" sldId="274"/>
            <ac:picMk id="82" creationId="{56C471A2-E045-6738-75C9-B8E70BDE1313}"/>
          </ac:picMkLst>
        </pc:picChg>
        <pc:picChg chg="add mod">
          <ac:chgData name="Conroy, Kimberly J." userId="5d0bfce3-9247-4042-8ca7-1ac28a70a8ee" providerId="ADAL" clId="{77372BFB-6264-4C64-A305-27FC9BF888AA}" dt="2024-11-05T15:51:47.509" v="7965"/>
          <ac:picMkLst>
            <pc:docMk/>
            <pc:sldMk cId="620587425" sldId="274"/>
            <ac:picMk id="88" creationId="{847F4722-2E9A-C7C8-BBBC-F49CF86C8CB3}"/>
          </ac:picMkLst>
        </pc:picChg>
      </pc:sldChg>
      <pc:sldChg chg="addSp delSp modSp mod modTransition modAnim modNotesTx">
        <pc:chgData name="Conroy, Kimberly J." userId="5d0bfce3-9247-4042-8ca7-1ac28a70a8ee" providerId="ADAL" clId="{77372BFB-6264-4C64-A305-27FC9BF888AA}" dt="2024-11-05T15:57:26.156" v="7973"/>
        <pc:sldMkLst>
          <pc:docMk/>
          <pc:sldMk cId="1088869911" sldId="275"/>
        </pc:sldMkLst>
        <pc:spChg chg="add mod">
          <ac:chgData name="Conroy, Kimberly J." userId="5d0bfce3-9247-4042-8ca7-1ac28a70a8ee" providerId="ADAL" clId="{77372BFB-6264-4C64-A305-27FC9BF888AA}" dt="2024-11-04T18:21:52.089" v="7340" actId="207"/>
          <ac:spMkLst>
            <pc:docMk/>
            <pc:sldMk cId="1088869911" sldId="275"/>
            <ac:spMk id="2" creationId="{6F74D77E-1D12-5186-E351-72891CEF7081}"/>
          </ac:spMkLst>
        </pc:spChg>
        <pc:spChg chg="add mod">
          <ac:chgData name="Conroy, Kimberly J." userId="5d0bfce3-9247-4042-8ca7-1ac28a70a8ee" providerId="ADAL" clId="{77372BFB-6264-4C64-A305-27FC9BF888AA}" dt="2024-11-04T18:22:12.029" v="7390" actId="1037"/>
          <ac:spMkLst>
            <pc:docMk/>
            <pc:sldMk cId="1088869911" sldId="275"/>
            <ac:spMk id="4" creationId="{42BC1EDD-2815-278F-45D3-5CC5633B0C47}"/>
          </ac:spMkLst>
        </pc:spChg>
        <pc:spChg chg="add mod">
          <ac:chgData name="Conroy, Kimberly J." userId="5d0bfce3-9247-4042-8ca7-1ac28a70a8ee" providerId="ADAL" clId="{77372BFB-6264-4C64-A305-27FC9BF888AA}" dt="2024-11-04T18:22:36.917" v="7453" actId="1036"/>
          <ac:spMkLst>
            <pc:docMk/>
            <pc:sldMk cId="1088869911" sldId="275"/>
            <ac:spMk id="5" creationId="{DE792E86-7309-EB65-503F-4A4733970E61}"/>
          </ac:spMkLst>
        </pc:spChg>
        <pc:spChg chg="add mod">
          <ac:chgData name="Conroy, Kimberly J." userId="5d0bfce3-9247-4042-8ca7-1ac28a70a8ee" providerId="ADAL" clId="{77372BFB-6264-4C64-A305-27FC9BF888AA}" dt="2024-11-04T18:24:54.383" v="7484" actId="14100"/>
          <ac:spMkLst>
            <pc:docMk/>
            <pc:sldMk cId="1088869911" sldId="275"/>
            <ac:spMk id="15" creationId="{0B2C5012-1785-2FAB-E345-568671E32279}"/>
          </ac:spMkLst>
        </pc:spChg>
        <pc:spChg chg="add mod">
          <ac:chgData name="Conroy, Kimberly J." userId="5d0bfce3-9247-4042-8ca7-1ac28a70a8ee" providerId="ADAL" clId="{77372BFB-6264-4C64-A305-27FC9BF888AA}" dt="2024-11-04T18:25:18.363" v="7561" actId="1036"/>
          <ac:spMkLst>
            <pc:docMk/>
            <pc:sldMk cId="1088869911" sldId="275"/>
            <ac:spMk id="18" creationId="{7CCC8974-E683-22B6-A3BD-C060C9416E3C}"/>
          </ac:spMkLst>
        </pc:spChg>
        <pc:picChg chg="add del mod">
          <ac:chgData name="Conroy, Kimberly J." userId="5d0bfce3-9247-4042-8ca7-1ac28a70a8ee" providerId="ADAL" clId="{77372BFB-6264-4C64-A305-27FC9BF888AA}" dt="2024-11-05T15:55:03.642" v="7969"/>
          <ac:picMkLst>
            <pc:docMk/>
            <pc:sldMk cId="1088869911" sldId="275"/>
            <ac:picMk id="24" creationId="{FD2645EA-E67A-9187-4F11-5EEF0ED754F7}"/>
          </ac:picMkLst>
        </pc:picChg>
        <pc:picChg chg="add del mod ord">
          <ac:chgData name="Conroy, Kimberly J." userId="5d0bfce3-9247-4042-8ca7-1ac28a70a8ee" providerId="ADAL" clId="{77372BFB-6264-4C64-A305-27FC9BF888AA}" dt="2024-11-05T15:56:07.029" v="7970"/>
          <ac:picMkLst>
            <pc:docMk/>
            <pc:sldMk cId="1088869911" sldId="275"/>
            <ac:picMk id="27" creationId="{7B2321B1-E8F7-8AAC-EE97-3E5B6D657EB8}"/>
          </ac:picMkLst>
        </pc:picChg>
        <pc:picChg chg="add del mod">
          <ac:chgData name="Conroy, Kimberly J." userId="5d0bfce3-9247-4042-8ca7-1ac28a70a8ee" providerId="ADAL" clId="{77372BFB-6264-4C64-A305-27FC9BF888AA}" dt="2024-11-05T15:56:20.300" v="7972"/>
          <ac:picMkLst>
            <pc:docMk/>
            <pc:sldMk cId="1088869911" sldId="275"/>
            <ac:picMk id="28" creationId="{6A71C831-0293-8E4A-1050-281CFE143E88}"/>
          </ac:picMkLst>
        </pc:picChg>
        <pc:picChg chg="add del mod ord">
          <ac:chgData name="Conroy, Kimberly J." userId="5d0bfce3-9247-4042-8ca7-1ac28a70a8ee" providerId="ADAL" clId="{77372BFB-6264-4C64-A305-27FC9BF888AA}" dt="2024-11-05T15:57:26.156" v="7973"/>
          <ac:picMkLst>
            <pc:docMk/>
            <pc:sldMk cId="1088869911" sldId="275"/>
            <ac:picMk id="31" creationId="{EAC88909-0403-D646-8B58-33E9A30F3420}"/>
          </ac:picMkLst>
        </pc:picChg>
        <pc:picChg chg="add mod">
          <ac:chgData name="Conroy, Kimberly J." userId="5d0bfce3-9247-4042-8ca7-1ac28a70a8ee" providerId="ADAL" clId="{77372BFB-6264-4C64-A305-27FC9BF888AA}" dt="2024-11-05T15:57:26.156" v="7973"/>
          <ac:picMkLst>
            <pc:docMk/>
            <pc:sldMk cId="1088869911" sldId="275"/>
            <ac:picMk id="32" creationId="{4EB3D607-A98B-16B1-AA4A-65D16D16E0B3}"/>
          </ac:picMkLst>
        </pc:picChg>
      </pc:sldChg>
      <pc:sldChg chg="addSp modSp mod modTransition modAnim modNotesTx">
        <pc:chgData name="Conroy, Kimberly J." userId="5d0bfce3-9247-4042-8ca7-1ac28a70a8ee" providerId="ADAL" clId="{77372BFB-6264-4C64-A305-27FC9BF888AA}" dt="2024-11-05T15:53:27.609" v="7966"/>
        <pc:sldMkLst>
          <pc:docMk/>
          <pc:sldMk cId="2847216253" sldId="276"/>
        </pc:sldMkLst>
        <pc:spChg chg="add mod">
          <ac:chgData name="Conroy, Kimberly J." userId="5d0bfce3-9247-4042-8ca7-1ac28a70a8ee" providerId="ADAL" clId="{77372BFB-6264-4C64-A305-27FC9BF888AA}" dt="2024-11-04T17:58:14.520" v="7077" actId="1076"/>
          <ac:spMkLst>
            <pc:docMk/>
            <pc:sldMk cId="2847216253" sldId="276"/>
            <ac:spMk id="2" creationId="{C63B552E-44C7-3920-01EB-73FFAAF954C4}"/>
          </ac:spMkLst>
        </pc:spChg>
        <pc:spChg chg="add mod">
          <ac:chgData name="Conroy, Kimberly J." userId="5d0bfce3-9247-4042-8ca7-1ac28a70a8ee" providerId="ADAL" clId="{77372BFB-6264-4C64-A305-27FC9BF888AA}" dt="2024-11-04T18:07:12.189" v="7303" actId="1076"/>
          <ac:spMkLst>
            <pc:docMk/>
            <pc:sldMk cId="2847216253" sldId="276"/>
            <ac:spMk id="3" creationId="{6A3D92AC-6342-F9AA-264E-048666092E29}"/>
          </ac:spMkLst>
        </pc:spChg>
        <pc:picChg chg="add mod">
          <ac:chgData name="Conroy, Kimberly J." userId="5d0bfce3-9247-4042-8ca7-1ac28a70a8ee" providerId="ADAL" clId="{77372BFB-6264-4C64-A305-27FC9BF888AA}" dt="2024-11-05T15:53:27.609" v="7966"/>
          <ac:picMkLst>
            <pc:docMk/>
            <pc:sldMk cId="2847216253" sldId="276"/>
            <ac:picMk id="24" creationId="{D0EA1203-E37B-5E04-41B0-1DF22335533C}"/>
          </ac:picMkLst>
        </pc:picChg>
      </pc:sldChg>
      <pc:sldChg chg="addSp delSp modSp modTransition modAnim modNotesTx">
        <pc:chgData name="Conroy, Kimberly J." userId="5d0bfce3-9247-4042-8ca7-1ac28a70a8ee" providerId="ADAL" clId="{77372BFB-6264-4C64-A305-27FC9BF888AA}" dt="2024-11-05T16:01:13.034" v="7977"/>
        <pc:sldMkLst>
          <pc:docMk/>
          <pc:sldMk cId="3226131849" sldId="277"/>
        </pc:sldMkLst>
        <pc:spChg chg="mod">
          <ac:chgData name="Conroy, Kimberly J." userId="5d0bfce3-9247-4042-8ca7-1ac28a70a8ee" providerId="ADAL" clId="{77372BFB-6264-4C64-A305-27FC9BF888AA}" dt="2024-10-15T20:21:04.447" v="19" actId="20577"/>
          <ac:spMkLst>
            <pc:docMk/>
            <pc:sldMk cId="3226131849" sldId="277"/>
            <ac:spMk id="7" creationId="{8A5FE0CE-833F-62FE-4FEC-412DA29C0E1B}"/>
          </ac:spMkLst>
        </pc:spChg>
        <pc:picChg chg="add del mod">
          <ac:chgData name="Conroy, Kimberly J." userId="5d0bfce3-9247-4042-8ca7-1ac28a70a8ee" providerId="ADAL" clId="{77372BFB-6264-4C64-A305-27FC9BF888AA}" dt="2024-11-05T16:00:18.209" v="7976"/>
          <ac:picMkLst>
            <pc:docMk/>
            <pc:sldMk cId="3226131849" sldId="277"/>
            <ac:picMk id="13" creationId="{F5E15F9B-9451-E7FD-7C49-8AEC3DDDCE62}"/>
          </ac:picMkLst>
        </pc:picChg>
        <pc:picChg chg="add mod">
          <ac:chgData name="Conroy, Kimberly J." userId="5d0bfce3-9247-4042-8ca7-1ac28a70a8ee" providerId="ADAL" clId="{77372BFB-6264-4C64-A305-27FC9BF888AA}" dt="2024-11-05T16:01:13.034" v="7977"/>
          <ac:picMkLst>
            <pc:docMk/>
            <pc:sldMk cId="3226131849" sldId="277"/>
            <ac:picMk id="20" creationId="{CF5DAD88-8627-9921-C877-63C4F2F9E27A}"/>
          </ac:picMkLst>
        </pc:picChg>
      </pc:sldChg>
      <pc:sldChg chg="del">
        <pc:chgData name="Conroy, Kimberly J." userId="5d0bfce3-9247-4042-8ca7-1ac28a70a8ee" providerId="ADAL" clId="{77372BFB-6264-4C64-A305-27FC9BF888AA}" dt="2024-10-15T20:19:09.092" v="6" actId="2696"/>
        <pc:sldMkLst>
          <pc:docMk/>
          <pc:sldMk cId="3737796034" sldId="278"/>
        </pc:sldMkLst>
      </pc:sldChg>
      <pc:sldChg chg="del">
        <pc:chgData name="Conroy, Kimberly J." userId="5d0bfce3-9247-4042-8ca7-1ac28a70a8ee" providerId="ADAL" clId="{77372BFB-6264-4C64-A305-27FC9BF888AA}" dt="2024-10-15T20:19:22.453" v="7" actId="2696"/>
        <pc:sldMkLst>
          <pc:docMk/>
          <pc:sldMk cId="714223171" sldId="279"/>
        </pc:sldMkLst>
      </pc:sldChg>
      <pc:sldChg chg="del">
        <pc:chgData name="Conroy, Kimberly J." userId="5d0bfce3-9247-4042-8ca7-1ac28a70a8ee" providerId="ADAL" clId="{77372BFB-6264-4C64-A305-27FC9BF888AA}" dt="2024-10-15T20:19:35.927" v="8" actId="2696"/>
        <pc:sldMkLst>
          <pc:docMk/>
          <pc:sldMk cId="1799309646" sldId="280"/>
        </pc:sldMkLst>
      </pc:sldChg>
      <pc:sldChg chg="del">
        <pc:chgData name="Conroy, Kimberly J." userId="5d0bfce3-9247-4042-8ca7-1ac28a70a8ee" providerId="ADAL" clId="{77372BFB-6264-4C64-A305-27FC9BF888AA}" dt="2024-10-15T20:19:43.698" v="9" actId="2696"/>
        <pc:sldMkLst>
          <pc:docMk/>
          <pc:sldMk cId="1007775655" sldId="281"/>
        </pc:sldMkLst>
      </pc:sldChg>
      <pc:sldChg chg="modSp del">
        <pc:chgData name="Conroy, Kimberly J." userId="5d0bfce3-9247-4042-8ca7-1ac28a70a8ee" providerId="ADAL" clId="{77372BFB-6264-4C64-A305-27FC9BF888AA}" dt="2024-10-15T20:18:50.329" v="5" actId="2696"/>
        <pc:sldMkLst>
          <pc:docMk/>
          <pc:sldMk cId="3881213091" sldId="282"/>
        </pc:sldMkLst>
        <pc:spChg chg="mod">
          <ac:chgData name="Conroy, Kimberly J." userId="5d0bfce3-9247-4042-8ca7-1ac28a70a8ee" providerId="ADAL" clId="{77372BFB-6264-4C64-A305-27FC9BF888AA}" dt="2024-10-15T20:10:50.133" v="4" actId="20577"/>
          <ac:spMkLst>
            <pc:docMk/>
            <pc:sldMk cId="3881213091" sldId="282"/>
            <ac:spMk id="5" creationId="{0CFC25FE-1D9C-ED27-0064-4871E4E19BCE}"/>
          </ac:spMkLst>
        </pc:spChg>
      </pc:sldChg>
      <pc:sldChg chg="del">
        <pc:chgData name="Conroy, Kimberly J." userId="5d0bfce3-9247-4042-8ca7-1ac28a70a8ee" providerId="ADAL" clId="{77372BFB-6264-4C64-A305-27FC9BF888AA}" dt="2024-10-15T20:07:02.291" v="0" actId="2696"/>
        <pc:sldMkLst>
          <pc:docMk/>
          <pc:sldMk cId="2291661538" sldId="283"/>
        </pc:sldMkLst>
      </pc:sldChg>
    </pc:docChg>
  </pc:docChgLst>
  <pc:docChgLst>
    <pc:chgData name="Conroy, Kimberly J." userId="5d0bfce3-9247-4042-8ca7-1ac28a70a8ee" providerId="ADAL" clId="{82CEAD90-F37F-4221-9755-8ED7085B5237}"/>
    <pc:docChg chg="undo custSel modSld">
      <pc:chgData name="Conroy, Kimberly J." userId="5d0bfce3-9247-4042-8ca7-1ac28a70a8ee" providerId="ADAL" clId="{82CEAD90-F37F-4221-9755-8ED7085B5237}" dt="2025-01-09T16:10:02.194" v="198" actId="478"/>
      <pc:docMkLst>
        <pc:docMk/>
      </pc:docMkLst>
      <pc:sldChg chg="delSp modTransition modAnim">
        <pc:chgData name="Conroy, Kimberly J." userId="5d0bfce3-9247-4042-8ca7-1ac28a70a8ee" providerId="ADAL" clId="{82CEAD90-F37F-4221-9755-8ED7085B5237}" dt="2025-01-09T16:05:38.841" v="0"/>
        <pc:sldMkLst>
          <pc:docMk/>
          <pc:sldMk cId="976708405" sldId="256"/>
        </pc:sldMkLst>
        <pc:picChg chg="del">
          <ac:chgData name="Conroy, Kimberly J." userId="5d0bfce3-9247-4042-8ca7-1ac28a70a8ee" providerId="ADAL" clId="{82CEAD90-F37F-4221-9755-8ED7085B5237}" dt="2025-01-09T16:05:38.841" v="0"/>
          <ac:picMkLst>
            <pc:docMk/>
            <pc:sldMk cId="976708405" sldId="256"/>
            <ac:picMk id="20" creationId="{A70064E4-A4B4-DD39-37C7-4BAC0045FCE7}"/>
          </ac:picMkLst>
        </pc:picChg>
      </pc:sldChg>
      <pc:sldChg chg="delSp modTransition modAnim">
        <pc:chgData name="Conroy, Kimberly J." userId="5d0bfce3-9247-4042-8ca7-1ac28a70a8ee" providerId="ADAL" clId="{82CEAD90-F37F-4221-9755-8ED7085B5237}" dt="2025-01-09T16:05:38.841" v="0"/>
        <pc:sldMkLst>
          <pc:docMk/>
          <pc:sldMk cId="2420186529" sldId="261"/>
        </pc:sldMkLst>
        <pc:picChg chg="del">
          <ac:chgData name="Conroy, Kimberly J." userId="5d0bfce3-9247-4042-8ca7-1ac28a70a8ee" providerId="ADAL" clId="{82CEAD90-F37F-4221-9755-8ED7085B5237}" dt="2025-01-09T16:05:38.841" v="0"/>
          <ac:picMkLst>
            <pc:docMk/>
            <pc:sldMk cId="2420186529" sldId="261"/>
            <ac:picMk id="22" creationId="{68BF9C3B-4A04-1D62-FA3E-2DDCDFAA55CA}"/>
          </ac:picMkLst>
        </pc:picChg>
      </pc:sldChg>
      <pc:sldChg chg="delSp modTransition modAnim">
        <pc:chgData name="Conroy, Kimberly J." userId="5d0bfce3-9247-4042-8ca7-1ac28a70a8ee" providerId="ADAL" clId="{82CEAD90-F37F-4221-9755-8ED7085B5237}" dt="2025-01-09T16:05:38.841" v="0"/>
        <pc:sldMkLst>
          <pc:docMk/>
          <pc:sldMk cId="3135168311" sldId="262"/>
        </pc:sldMkLst>
        <pc:picChg chg="del">
          <ac:chgData name="Conroy, Kimberly J." userId="5d0bfce3-9247-4042-8ca7-1ac28a70a8ee" providerId="ADAL" clId="{82CEAD90-F37F-4221-9755-8ED7085B5237}" dt="2025-01-09T16:05:38.841" v="0"/>
          <ac:picMkLst>
            <pc:docMk/>
            <pc:sldMk cId="3135168311" sldId="262"/>
            <ac:picMk id="4" creationId="{125E568F-5779-A042-2E26-4EFB4689FF19}"/>
          </ac:picMkLst>
        </pc:picChg>
      </pc:sldChg>
      <pc:sldChg chg="delSp modTransition modAnim">
        <pc:chgData name="Conroy, Kimberly J." userId="5d0bfce3-9247-4042-8ca7-1ac28a70a8ee" providerId="ADAL" clId="{82CEAD90-F37F-4221-9755-8ED7085B5237}" dt="2025-01-09T16:05:38.841" v="0"/>
        <pc:sldMkLst>
          <pc:docMk/>
          <pc:sldMk cId="2585445689" sldId="263"/>
        </pc:sldMkLst>
        <pc:picChg chg="del">
          <ac:chgData name="Conroy, Kimberly J." userId="5d0bfce3-9247-4042-8ca7-1ac28a70a8ee" providerId="ADAL" clId="{82CEAD90-F37F-4221-9755-8ED7085B5237}" dt="2025-01-09T16:05:38.841" v="0"/>
          <ac:picMkLst>
            <pc:docMk/>
            <pc:sldMk cId="2585445689" sldId="263"/>
            <ac:picMk id="3" creationId="{995C8140-FECF-57A2-4347-021F720C8FC2}"/>
          </ac:picMkLst>
        </pc:picChg>
      </pc:sldChg>
      <pc:sldChg chg="delSp modTransition modAnim">
        <pc:chgData name="Conroy, Kimberly J." userId="5d0bfce3-9247-4042-8ca7-1ac28a70a8ee" providerId="ADAL" clId="{82CEAD90-F37F-4221-9755-8ED7085B5237}" dt="2025-01-09T16:05:38.841" v="0"/>
        <pc:sldMkLst>
          <pc:docMk/>
          <pc:sldMk cId="1822628396" sldId="264"/>
        </pc:sldMkLst>
        <pc:picChg chg="del">
          <ac:chgData name="Conroy, Kimberly J." userId="5d0bfce3-9247-4042-8ca7-1ac28a70a8ee" providerId="ADAL" clId="{82CEAD90-F37F-4221-9755-8ED7085B5237}" dt="2025-01-09T16:05:38.841" v="0"/>
          <ac:picMkLst>
            <pc:docMk/>
            <pc:sldMk cId="1822628396" sldId="264"/>
            <ac:picMk id="22" creationId="{98E5DCC0-0A9D-447F-0FA1-C6AFD8966A13}"/>
          </ac:picMkLst>
        </pc:picChg>
      </pc:sldChg>
      <pc:sldChg chg="modTransition">
        <pc:chgData name="Conroy, Kimberly J." userId="5d0bfce3-9247-4042-8ca7-1ac28a70a8ee" providerId="ADAL" clId="{82CEAD90-F37F-4221-9755-8ED7085B5237}" dt="2025-01-09T16:05:38.841" v="0"/>
        <pc:sldMkLst>
          <pc:docMk/>
          <pc:sldMk cId="1551018953" sldId="266"/>
        </pc:sldMkLst>
      </pc:sldChg>
      <pc:sldChg chg="delSp modTransition modAnim">
        <pc:chgData name="Conroy, Kimberly J." userId="5d0bfce3-9247-4042-8ca7-1ac28a70a8ee" providerId="ADAL" clId="{82CEAD90-F37F-4221-9755-8ED7085B5237}" dt="2025-01-09T16:05:38.841" v="0"/>
        <pc:sldMkLst>
          <pc:docMk/>
          <pc:sldMk cId="1866389066" sldId="267"/>
        </pc:sldMkLst>
        <pc:picChg chg="del">
          <ac:chgData name="Conroy, Kimberly J." userId="5d0bfce3-9247-4042-8ca7-1ac28a70a8ee" providerId="ADAL" clId="{82CEAD90-F37F-4221-9755-8ED7085B5237}" dt="2025-01-09T16:05:38.841" v="0"/>
          <ac:picMkLst>
            <pc:docMk/>
            <pc:sldMk cId="1866389066" sldId="267"/>
            <ac:picMk id="9" creationId="{96B6D855-0259-67AA-BB97-8D9A581471FA}"/>
          </ac:picMkLst>
        </pc:picChg>
      </pc:sldChg>
      <pc:sldChg chg="delSp modTransition modAnim">
        <pc:chgData name="Conroy, Kimberly J." userId="5d0bfce3-9247-4042-8ca7-1ac28a70a8ee" providerId="ADAL" clId="{82CEAD90-F37F-4221-9755-8ED7085B5237}" dt="2025-01-09T16:05:38.841" v="0"/>
        <pc:sldMkLst>
          <pc:docMk/>
          <pc:sldMk cId="3322574723" sldId="268"/>
        </pc:sldMkLst>
        <pc:picChg chg="del">
          <ac:chgData name="Conroy, Kimberly J." userId="5d0bfce3-9247-4042-8ca7-1ac28a70a8ee" providerId="ADAL" clId="{82CEAD90-F37F-4221-9755-8ED7085B5237}" dt="2025-01-09T16:05:38.841" v="0"/>
          <ac:picMkLst>
            <pc:docMk/>
            <pc:sldMk cId="3322574723" sldId="268"/>
            <ac:picMk id="9" creationId="{35931D7F-BDF8-F85B-2285-236FEC50D93E}"/>
          </ac:picMkLst>
        </pc:picChg>
      </pc:sldChg>
      <pc:sldChg chg="modSp modTransition">
        <pc:chgData name="Conroy, Kimberly J." userId="5d0bfce3-9247-4042-8ca7-1ac28a70a8ee" providerId="ADAL" clId="{82CEAD90-F37F-4221-9755-8ED7085B5237}" dt="2025-01-09T16:06:16.132" v="3" actId="12"/>
        <pc:sldMkLst>
          <pc:docMk/>
          <pc:sldMk cId="3803569422" sldId="269"/>
        </pc:sldMkLst>
        <pc:spChg chg="mod">
          <ac:chgData name="Conroy, Kimberly J." userId="5d0bfce3-9247-4042-8ca7-1ac28a70a8ee" providerId="ADAL" clId="{82CEAD90-F37F-4221-9755-8ED7085B5237}" dt="2025-01-09T16:06:06.076" v="1" actId="12"/>
          <ac:spMkLst>
            <pc:docMk/>
            <pc:sldMk cId="3803569422" sldId="269"/>
            <ac:spMk id="15" creationId="{FA5DBF55-2834-D52A-B2D5-6B4E7D14C937}"/>
          </ac:spMkLst>
        </pc:spChg>
        <pc:spChg chg="mod">
          <ac:chgData name="Conroy, Kimberly J." userId="5d0bfce3-9247-4042-8ca7-1ac28a70a8ee" providerId="ADAL" clId="{82CEAD90-F37F-4221-9755-8ED7085B5237}" dt="2025-01-09T16:06:16.132" v="3" actId="12"/>
          <ac:spMkLst>
            <pc:docMk/>
            <pc:sldMk cId="3803569422" sldId="269"/>
            <ac:spMk id="17" creationId="{37E0B077-1DEF-AE26-5F04-1A62EC16943E}"/>
          </ac:spMkLst>
        </pc:spChg>
        <pc:spChg chg="mod">
          <ac:chgData name="Conroy, Kimberly J." userId="5d0bfce3-9247-4042-8ca7-1ac28a70a8ee" providerId="ADAL" clId="{82CEAD90-F37F-4221-9755-8ED7085B5237}" dt="2025-01-09T16:06:11.333" v="2" actId="12"/>
          <ac:spMkLst>
            <pc:docMk/>
            <pc:sldMk cId="3803569422" sldId="269"/>
            <ac:spMk id="25" creationId="{42669372-DB2D-93C3-7B2B-F21CAE6ABA23}"/>
          </ac:spMkLst>
        </pc:spChg>
      </pc:sldChg>
      <pc:sldChg chg="delSp modTransition modAnim">
        <pc:chgData name="Conroy, Kimberly J." userId="5d0bfce3-9247-4042-8ca7-1ac28a70a8ee" providerId="ADAL" clId="{82CEAD90-F37F-4221-9755-8ED7085B5237}" dt="2025-01-09T16:05:38.841" v="0"/>
        <pc:sldMkLst>
          <pc:docMk/>
          <pc:sldMk cId="1754383278" sldId="270"/>
        </pc:sldMkLst>
        <pc:picChg chg="del">
          <ac:chgData name="Conroy, Kimberly J." userId="5d0bfce3-9247-4042-8ca7-1ac28a70a8ee" providerId="ADAL" clId="{82CEAD90-F37F-4221-9755-8ED7085B5237}" dt="2025-01-09T16:05:38.841" v="0"/>
          <ac:picMkLst>
            <pc:docMk/>
            <pc:sldMk cId="1754383278" sldId="270"/>
            <ac:picMk id="3" creationId="{38351353-9920-A909-8BD3-4628F431D092}"/>
          </ac:picMkLst>
        </pc:picChg>
      </pc:sldChg>
      <pc:sldChg chg="delSp modTransition modAnim">
        <pc:chgData name="Conroy, Kimberly J." userId="5d0bfce3-9247-4042-8ca7-1ac28a70a8ee" providerId="ADAL" clId="{82CEAD90-F37F-4221-9755-8ED7085B5237}" dt="2025-01-09T16:05:38.841" v="0"/>
        <pc:sldMkLst>
          <pc:docMk/>
          <pc:sldMk cId="1256241319" sldId="271"/>
        </pc:sldMkLst>
        <pc:picChg chg="del">
          <ac:chgData name="Conroy, Kimberly J." userId="5d0bfce3-9247-4042-8ca7-1ac28a70a8ee" providerId="ADAL" clId="{82CEAD90-F37F-4221-9755-8ED7085B5237}" dt="2025-01-09T16:05:38.841" v="0"/>
          <ac:picMkLst>
            <pc:docMk/>
            <pc:sldMk cId="1256241319" sldId="271"/>
            <ac:picMk id="3" creationId="{8C40EB11-76E4-BEBA-425B-9CDC351E7554}"/>
          </ac:picMkLst>
        </pc:picChg>
      </pc:sldChg>
      <pc:sldChg chg="delSp modTransition modAnim">
        <pc:chgData name="Conroy, Kimberly J." userId="5d0bfce3-9247-4042-8ca7-1ac28a70a8ee" providerId="ADAL" clId="{82CEAD90-F37F-4221-9755-8ED7085B5237}" dt="2025-01-09T16:05:38.841" v="0"/>
        <pc:sldMkLst>
          <pc:docMk/>
          <pc:sldMk cId="3956288400" sldId="272"/>
        </pc:sldMkLst>
        <pc:picChg chg="del">
          <ac:chgData name="Conroy, Kimberly J." userId="5d0bfce3-9247-4042-8ca7-1ac28a70a8ee" providerId="ADAL" clId="{82CEAD90-F37F-4221-9755-8ED7085B5237}" dt="2025-01-09T16:05:38.841" v="0"/>
          <ac:picMkLst>
            <pc:docMk/>
            <pc:sldMk cId="3956288400" sldId="272"/>
            <ac:picMk id="18" creationId="{4581E584-12A6-9BA3-641B-3590D97F7CEA}"/>
          </ac:picMkLst>
        </pc:picChg>
      </pc:sldChg>
      <pc:sldChg chg="delSp modTransition modAnim">
        <pc:chgData name="Conroy, Kimberly J." userId="5d0bfce3-9247-4042-8ca7-1ac28a70a8ee" providerId="ADAL" clId="{82CEAD90-F37F-4221-9755-8ED7085B5237}" dt="2025-01-09T16:05:38.841" v="0"/>
        <pc:sldMkLst>
          <pc:docMk/>
          <pc:sldMk cId="2212654220" sldId="273"/>
        </pc:sldMkLst>
        <pc:picChg chg="del">
          <ac:chgData name="Conroy, Kimberly J." userId="5d0bfce3-9247-4042-8ca7-1ac28a70a8ee" providerId="ADAL" clId="{82CEAD90-F37F-4221-9755-8ED7085B5237}" dt="2025-01-09T16:05:38.841" v="0"/>
          <ac:picMkLst>
            <pc:docMk/>
            <pc:sldMk cId="2212654220" sldId="273"/>
            <ac:picMk id="40" creationId="{AEBCFC41-BA17-866A-A04E-1712F8873567}"/>
          </ac:picMkLst>
        </pc:picChg>
      </pc:sldChg>
      <pc:sldChg chg="delSp modTransition modAnim">
        <pc:chgData name="Conroy, Kimberly J." userId="5d0bfce3-9247-4042-8ca7-1ac28a70a8ee" providerId="ADAL" clId="{82CEAD90-F37F-4221-9755-8ED7085B5237}" dt="2025-01-09T16:05:38.841" v="0"/>
        <pc:sldMkLst>
          <pc:docMk/>
          <pc:sldMk cId="620587425" sldId="274"/>
        </pc:sldMkLst>
        <pc:picChg chg="del">
          <ac:chgData name="Conroy, Kimberly J." userId="5d0bfce3-9247-4042-8ca7-1ac28a70a8ee" providerId="ADAL" clId="{82CEAD90-F37F-4221-9755-8ED7085B5237}" dt="2025-01-09T16:05:38.841" v="0"/>
          <ac:picMkLst>
            <pc:docMk/>
            <pc:sldMk cId="620587425" sldId="274"/>
            <ac:picMk id="88" creationId="{847F4722-2E9A-C7C8-BBBC-F49CF86C8CB3}"/>
          </ac:picMkLst>
        </pc:picChg>
      </pc:sldChg>
      <pc:sldChg chg="delSp modTransition modAnim">
        <pc:chgData name="Conroy, Kimberly J." userId="5d0bfce3-9247-4042-8ca7-1ac28a70a8ee" providerId="ADAL" clId="{82CEAD90-F37F-4221-9755-8ED7085B5237}" dt="2025-01-09T16:05:38.841" v="0"/>
        <pc:sldMkLst>
          <pc:docMk/>
          <pc:sldMk cId="1088869911" sldId="275"/>
        </pc:sldMkLst>
        <pc:picChg chg="del">
          <ac:chgData name="Conroy, Kimberly J." userId="5d0bfce3-9247-4042-8ca7-1ac28a70a8ee" providerId="ADAL" clId="{82CEAD90-F37F-4221-9755-8ED7085B5237}" dt="2025-01-09T16:05:38.841" v="0"/>
          <ac:picMkLst>
            <pc:docMk/>
            <pc:sldMk cId="1088869911" sldId="275"/>
            <ac:picMk id="32" creationId="{4EB3D607-A98B-16B1-AA4A-65D16D16E0B3}"/>
          </ac:picMkLst>
        </pc:picChg>
      </pc:sldChg>
      <pc:sldChg chg="delSp modTransition modAnim">
        <pc:chgData name="Conroy, Kimberly J." userId="5d0bfce3-9247-4042-8ca7-1ac28a70a8ee" providerId="ADAL" clId="{82CEAD90-F37F-4221-9755-8ED7085B5237}" dt="2025-01-09T16:05:38.841" v="0"/>
        <pc:sldMkLst>
          <pc:docMk/>
          <pc:sldMk cId="2847216253" sldId="276"/>
        </pc:sldMkLst>
        <pc:picChg chg="del">
          <ac:chgData name="Conroy, Kimberly J." userId="5d0bfce3-9247-4042-8ca7-1ac28a70a8ee" providerId="ADAL" clId="{82CEAD90-F37F-4221-9755-8ED7085B5237}" dt="2025-01-09T16:05:38.841" v="0"/>
          <ac:picMkLst>
            <pc:docMk/>
            <pc:sldMk cId="2847216253" sldId="276"/>
            <ac:picMk id="24" creationId="{D0EA1203-E37B-5E04-41B0-1DF22335533C}"/>
          </ac:picMkLst>
        </pc:picChg>
      </pc:sldChg>
      <pc:sldChg chg="delSp modTransition modAnim">
        <pc:chgData name="Conroy, Kimberly J." userId="5d0bfce3-9247-4042-8ca7-1ac28a70a8ee" providerId="ADAL" clId="{82CEAD90-F37F-4221-9755-8ED7085B5237}" dt="2025-01-09T16:05:38.841" v="0"/>
        <pc:sldMkLst>
          <pc:docMk/>
          <pc:sldMk cId="3226131849" sldId="277"/>
        </pc:sldMkLst>
        <pc:picChg chg="del">
          <ac:chgData name="Conroy, Kimberly J." userId="5d0bfce3-9247-4042-8ca7-1ac28a70a8ee" providerId="ADAL" clId="{82CEAD90-F37F-4221-9755-8ED7085B5237}" dt="2025-01-09T16:05:38.841" v="0"/>
          <ac:picMkLst>
            <pc:docMk/>
            <pc:sldMk cId="3226131849" sldId="277"/>
            <ac:picMk id="20" creationId="{CF5DAD88-8627-9921-C877-63C4F2F9E27A}"/>
          </ac:picMkLst>
        </pc:picChg>
      </pc:sldChg>
      <pc:sldChg chg="addSp delSp modSp mod modTransition addAnim delAnim modAnim">
        <pc:chgData name="Conroy, Kimberly J." userId="5d0bfce3-9247-4042-8ca7-1ac28a70a8ee" providerId="ADAL" clId="{82CEAD90-F37F-4221-9755-8ED7085B5237}" dt="2025-01-09T16:10:02.194" v="198" actId="478"/>
        <pc:sldMkLst>
          <pc:docMk/>
          <pc:sldMk cId="4221448951" sldId="278"/>
        </pc:sldMkLst>
        <pc:spChg chg="add del mod">
          <ac:chgData name="Conroy, Kimberly J." userId="5d0bfce3-9247-4042-8ca7-1ac28a70a8ee" providerId="ADAL" clId="{82CEAD90-F37F-4221-9755-8ED7085B5237}" dt="2025-01-09T16:09:41.658" v="178" actId="47"/>
          <ac:spMkLst>
            <pc:docMk/>
            <pc:sldMk cId="4221448951" sldId="278"/>
            <ac:spMk id="2" creationId="{116DE79B-2D36-68AB-96D6-3D1EDF92AE17}"/>
          </ac:spMkLst>
        </pc:spChg>
        <pc:spChg chg="mod">
          <ac:chgData name="Conroy, Kimberly J." userId="5d0bfce3-9247-4042-8ca7-1ac28a70a8ee" providerId="ADAL" clId="{82CEAD90-F37F-4221-9755-8ED7085B5237}" dt="2025-01-09T16:07:08.917" v="12" actId="1076"/>
          <ac:spMkLst>
            <pc:docMk/>
            <pc:sldMk cId="4221448951" sldId="278"/>
            <ac:spMk id="20" creationId="{D7D43218-F1A2-8C43-71FF-24EC0E54DB13}"/>
          </ac:spMkLst>
        </pc:spChg>
        <pc:spChg chg="mod">
          <ac:chgData name="Conroy, Kimberly J." userId="5d0bfce3-9247-4042-8ca7-1ac28a70a8ee" providerId="ADAL" clId="{82CEAD90-F37F-4221-9755-8ED7085B5237}" dt="2025-01-09T16:06:58.237" v="11" actId="1076"/>
          <ac:spMkLst>
            <pc:docMk/>
            <pc:sldMk cId="4221448951" sldId="278"/>
            <ac:spMk id="21" creationId="{5E3D8347-5C32-8985-327B-80BB32F2AAB6}"/>
          </ac:spMkLst>
        </pc:spChg>
        <pc:spChg chg="add del mod">
          <ac:chgData name="Conroy, Kimberly J." userId="5d0bfce3-9247-4042-8ca7-1ac28a70a8ee" providerId="ADAL" clId="{82CEAD90-F37F-4221-9755-8ED7085B5237}" dt="2025-01-09T16:10:02.194" v="198" actId="478"/>
          <ac:spMkLst>
            <pc:docMk/>
            <pc:sldMk cId="4221448951" sldId="278"/>
            <ac:spMk id="25" creationId="{42669372-DB2D-93C3-7B2B-F21CAE6ABA23}"/>
          </ac:spMkLst>
        </pc:spChg>
        <pc:picChg chg="del">
          <ac:chgData name="Conroy, Kimberly J." userId="5d0bfce3-9247-4042-8ca7-1ac28a70a8ee" providerId="ADAL" clId="{82CEAD90-F37F-4221-9755-8ED7085B5237}" dt="2025-01-09T16:05:38.841" v="0"/>
          <ac:picMkLst>
            <pc:docMk/>
            <pc:sldMk cId="4221448951" sldId="278"/>
            <ac:picMk id="34" creationId="{50724792-9B28-72FF-FB02-700259C38A0B}"/>
          </ac:picMkLst>
        </pc:picChg>
      </pc:sldChg>
    </pc:docChg>
  </pc:docChgLst>
  <pc:docChgLst>
    <pc:chgData name="Conroy, Kimberly J." userId="5d0bfce3-9247-4042-8ca7-1ac28a70a8ee" providerId="ADAL" clId="{942887DB-64E0-4AE8-B28F-646CA0B69139}"/>
    <pc:docChg chg="custSel modSld">
      <pc:chgData name="Conroy, Kimberly J." userId="5d0bfce3-9247-4042-8ca7-1ac28a70a8ee" providerId="ADAL" clId="{942887DB-64E0-4AE8-B28F-646CA0B69139}" dt="2025-03-12T13:16:47.995" v="109" actId="13822"/>
      <pc:docMkLst>
        <pc:docMk/>
      </pc:docMkLst>
      <pc:sldChg chg="addSp modSp mod">
        <pc:chgData name="Conroy, Kimberly J." userId="5d0bfce3-9247-4042-8ca7-1ac28a70a8ee" providerId="ADAL" clId="{942887DB-64E0-4AE8-B28F-646CA0B69139}" dt="2025-02-06T13:50:31.716" v="11" actId="13822"/>
        <pc:sldMkLst>
          <pc:docMk/>
          <pc:sldMk cId="3135168311" sldId="262"/>
        </pc:sldMkLst>
        <pc:spChg chg="add mod">
          <ac:chgData name="Conroy, Kimberly J." userId="5d0bfce3-9247-4042-8ca7-1ac28a70a8ee" providerId="ADAL" clId="{942887DB-64E0-4AE8-B28F-646CA0B69139}" dt="2025-02-06T13:50:31.716" v="11" actId="13822"/>
          <ac:spMkLst>
            <pc:docMk/>
            <pc:sldMk cId="3135168311" sldId="262"/>
            <ac:spMk id="2" creationId="{E2DD92B7-507A-5E2E-3D58-4C6B08857C74}"/>
          </ac:spMkLst>
        </pc:spChg>
      </pc:sldChg>
      <pc:sldChg chg="addSp delSp modSp mod">
        <pc:chgData name="Conroy, Kimberly J." userId="5d0bfce3-9247-4042-8ca7-1ac28a70a8ee" providerId="ADAL" clId="{942887DB-64E0-4AE8-B28F-646CA0B69139}" dt="2025-03-12T13:14:23.034" v="100" actId="1037"/>
        <pc:sldMkLst>
          <pc:docMk/>
          <pc:sldMk cId="1866389066" sldId="267"/>
        </pc:sldMkLst>
        <pc:spChg chg="add del mod">
          <ac:chgData name="Conroy, Kimberly J." userId="5d0bfce3-9247-4042-8ca7-1ac28a70a8ee" providerId="ADAL" clId="{942887DB-64E0-4AE8-B28F-646CA0B69139}" dt="2025-03-12T13:14:16.637" v="69" actId="478"/>
          <ac:spMkLst>
            <pc:docMk/>
            <pc:sldMk cId="1866389066" sldId="267"/>
            <ac:spMk id="2" creationId="{7D870A9D-D2B2-3FAC-415C-201094F99468}"/>
          </ac:spMkLst>
        </pc:spChg>
        <pc:picChg chg="del">
          <ac:chgData name="Conroy, Kimberly J." userId="5d0bfce3-9247-4042-8ca7-1ac28a70a8ee" providerId="ADAL" clId="{942887DB-64E0-4AE8-B28F-646CA0B69139}" dt="2025-03-12T13:14:02.485" v="65" actId="478"/>
          <ac:picMkLst>
            <pc:docMk/>
            <pc:sldMk cId="1866389066" sldId="267"/>
            <ac:picMk id="3" creationId="{D39427D5-6A26-BEB5-EC5C-C1EFC895E9C8}"/>
          </ac:picMkLst>
        </pc:picChg>
        <pc:picChg chg="add mod">
          <ac:chgData name="Conroy, Kimberly J." userId="5d0bfce3-9247-4042-8ca7-1ac28a70a8ee" providerId="ADAL" clId="{942887DB-64E0-4AE8-B28F-646CA0B69139}" dt="2025-03-12T13:14:23.034" v="100" actId="1037"/>
          <ac:picMkLst>
            <pc:docMk/>
            <pc:sldMk cId="1866389066" sldId="267"/>
            <ac:picMk id="7" creationId="{11075D0E-D03D-5B39-2951-3474D6515463}"/>
          </ac:picMkLst>
        </pc:picChg>
      </pc:sldChg>
      <pc:sldChg chg="modSp mod">
        <pc:chgData name="Conroy, Kimberly J." userId="5d0bfce3-9247-4042-8ca7-1ac28a70a8ee" providerId="ADAL" clId="{942887DB-64E0-4AE8-B28F-646CA0B69139}" dt="2025-02-06T13:51:14.902" v="18" actId="20577"/>
        <pc:sldMkLst>
          <pc:docMk/>
          <pc:sldMk cId="3322574723" sldId="268"/>
        </pc:sldMkLst>
        <pc:spChg chg="mod">
          <ac:chgData name="Conroy, Kimberly J." userId="5d0bfce3-9247-4042-8ca7-1ac28a70a8ee" providerId="ADAL" clId="{942887DB-64E0-4AE8-B28F-646CA0B69139}" dt="2025-02-06T13:51:14.902" v="18" actId="20577"/>
          <ac:spMkLst>
            <pc:docMk/>
            <pc:sldMk cId="3322574723" sldId="268"/>
            <ac:spMk id="2" creationId="{FF009BE4-192F-A4D7-836B-B1595931A9EF}"/>
          </ac:spMkLst>
        </pc:spChg>
      </pc:sldChg>
      <pc:sldChg chg="addSp modSp mod">
        <pc:chgData name="Conroy, Kimberly J." userId="5d0bfce3-9247-4042-8ca7-1ac28a70a8ee" providerId="ADAL" clId="{942887DB-64E0-4AE8-B28F-646CA0B69139}" dt="2025-02-06T13:50:05.408" v="7" actId="13822"/>
        <pc:sldMkLst>
          <pc:docMk/>
          <pc:sldMk cId="1754383278" sldId="270"/>
        </pc:sldMkLst>
        <pc:spChg chg="add mod">
          <ac:chgData name="Conroy, Kimberly J." userId="5d0bfce3-9247-4042-8ca7-1ac28a70a8ee" providerId="ADAL" clId="{942887DB-64E0-4AE8-B28F-646CA0B69139}" dt="2025-02-06T13:50:05.408" v="7" actId="13822"/>
          <ac:spMkLst>
            <pc:docMk/>
            <pc:sldMk cId="1754383278" sldId="270"/>
            <ac:spMk id="2" creationId="{AC9589EF-8DEF-21AA-9890-6FDA7BFCD20A}"/>
          </ac:spMkLst>
        </pc:spChg>
      </pc:sldChg>
      <pc:sldChg chg="addSp delSp modSp mod">
        <pc:chgData name="Conroy, Kimberly J." userId="5d0bfce3-9247-4042-8ca7-1ac28a70a8ee" providerId="ADAL" clId="{942887DB-64E0-4AE8-B28F-646CA0B69139}" dt="2025-03-12T13:11:39.498" v="64" actId="1037"/>
        <pc:sldMkLst>
          <pc:docMk/>
          <pc:sldMk cId="1088869911" sldId="275"/>
        </pc:sldMkLst>
        <pc:spChg chg="mod ord">
          <ac:chgData name="Conroy, Kimberly J." userId="5d0bfce3-9247-4042-8ca7-1ac28a70a8ee" providerId="ADAL" clId="{942887DB-64E0-4AE8-B28F-646CA0B69139}" dt="2025-03-12T13:09:51.978" v="38" actId="1037"/>
          <ac:spMkLst>
            <pc:docMk/>
            <pc:sldMk cId="1088869911" sldId="275"/>
            <ac:spMk id="2" creationId="{6F74D77E-1D12-5186-E351-72891CEF7081}"/>
          </ac:spMkLst>
        </pc:spChg>
        <pc:spChg chg="add del mod">
          <ac:chgData name="Conroy, Kimberly J." userId="5d0bfce3-9247-4042-8ca7-1ac28a70a8ee" providerId="ADAL" clId="{942887DB-64E0-4AE8-B28F-646CA0B69139}" dt="2025-03-12T13:09:28.697" v="31" actId="478"/>
          <ac:spMkLst>
            <pc:docMk/>
            <pc:sldMk cId="1088869911" sldId="275"/>
            <ac:spMk id="3" creationId="{DFBF6A7E-0136-4925-D61D-BD18A528291A}"/>
          </ac:spMkLst>
        </pc:spChg>
        <pc:spChg chg="mod ord">
          <ac:chgData name="Conroy, Kimberly J." userId="5d0bfce3-9247-4042-8ca7-1ac28a70a8ee" providerId="ADAL" clId="{942887DB-64E0-4AE8-B28F-646CA0B69139}" dt="2025-03-12T13:10:19.478" v="41" actId="1076"/>
          <ac:spMkLst>
            <pc:docMk/>
            <pc:sldMk cId="1088869911" sldId="275"/>
            <ac:spMk id="4" creationId="{42BC1EDD-2815-278F-45D3-5CC5633B0C47}"/>
          </ac:spMkLst>
        </pc:spChg>
        <pc:spChg chg="mod ord">
          <ac:chgData name="Conroy, Kimberly J." userId="5d0bfce3-9247-4042-8ca7-1ac28a70a8ee" providerId="ADAL" clId="{942887DB-64E0-4AE8-B28F-646CA0B69139}" dt="2025-03-12T13:10:46.564" v="53" actId="1035"/>
          <ac:spMkLst>
            <pc:docMk/>
            <pc:sldMk cId="1088869911" sldId="275"/>
            <ac:spMk id="5" creationId="{DE792E86-7309-EB65-503F-4A4733970E61}"/>
          </ac:spMkLst>
        </pc:spChg>
        <pc:spChg chg="mod ord">
          <ac:chgData name="Conroy, Kimberly J." userId="5d0bfce3-9247-4042-8ca7-1ac28a70a8ee" providerId="ADAL" clId="{942887DB-64E0-4AE8-B28F-646CA0B69139}" dt="2025-03-12T13:11:20.543" v="57" actId="1038"/>
          <ac:spMkLst>
            <pc:docMk/>
            <pc:sldMk cId="1088869911" sldId="275"/>
            <ac:spMk id="15" creationId="{0B2C5012-1785-2FAB-E345-568671E32279}"/>
          </ac:spMkLst>
        </pc:spChg>
        <pc:spChg chg="mod ord">
          <ac:chgData name="Conroy, Kimberly J." userId="5d0bfce3-9247-4042-8ca7-1ac28a70a8ee" providerId="ADAL" clId="{942887DB-64E0-4AE8-B28F-646CA0B69139}" dt="2025-03-12T13:11:39.498" v="64" actId="1037"/>
          <ac:spMkLst>
            <pc:docMk/>
            <pc:sldMk cId="1088869911" sldId="275"/>
            <ac:spMk id="18" creationId="{7CCC8974-E683-22B6-A3BD-C060C9416E3C}"/>
          </ac:spMkLst>
        </pc:spChg>
        <pc:picChg chg="mod">
          <ac:chgData name="Conroy, Kimberly J." userId="5d0bfce3-9247-4042-8ca7-1ac28a70a8ee" providerId="ADAL" clId="{942887DB-64E0-4AE8-B28F-646CA0B69139}" dt="2025-03-12T13:09:21.046" v="29" actId="1076"/>
          <ac:picMkLst>
            <pc:docMk/>
            <pc:sldMk cId="1088869911" sldId="275"/>
            <ac:picMk id="17" creationId="{FAC2F099-471E-16A0-5DCD-9C251556B8DE}"/>
          </ac:picMkLst>
        </pc:picChg>
        <pc:picChg chg="del">
          <ac:chgData name="Conroy, Kimberly J." userId="5d0bfce3-9247-4042-8ca7-1ac28a70a8ee" providerId="ADAL" clId="{942887DB-64E0-4AE8-B28F-646CA0B69139}" dt="2025-03-12T13:08:46.819" v="19" actId="478"/>
          <ac:picMkLst>
            <pc:docMk/>
            <pc:sldMk cId="1088869911" sldId="275"/>
            <ac:picMk id="20" creationId="{52455C7F-9892-847F-5671-12B219339B9D}"/>
          </ac:picMkLst>
        </pc:picChg>
        <pc:picChg chg="add mod">
          <ac:chgData name="Conroy, Kimberly J." userId="5d0bfce3-9247-4042-8ca7-1ac28a70a8ee" providerId="ADAL" clId="{942887DB-64E0-4AE8-B28F-646CA0B69139}" dt="2025-03-12T13:09:24.895" v="30" actId="14100"/>
          <ac:picMkLst>
            <pc:docMk/>
            <pc:sldMk cId="1088869911" sldId="275"/>
            <ac:picMk id="21" creationId="{FA046C4B-01D1-8580-84CA-89CD971C754C}"/>
          </ac:picMkLst>
        </pc:picChg>
      </pc:sldChg>
      <pc:sldChg chg="addSp delSp modSp mod delAnim">
        <pc:chgData name="Conroy, Kimberly J." userId="5d0bfce3-9247-4042-8ca7-1ac28a70a8ee" providerId="ADAL" clId="{942887DB-64E0-4AE8-B28F-646CA0B69139}" dt="2025-03-12T13:16:47.995" v="109" actId="13822"/>
        <pc:sldMkLst>
          <pc:docMk/>
          <pc:sldMk cId="3226131849" sldId="277"/>
        </pc:sldMkLst>
        <pc:spChg chg="add mod">
          <ac:chgData name="Conroy, Kimberly J." userId="5d0bfce3-9247-4042-8ca7-1ac28a70a8ee" providerId="ADAL" clId="{942887DB-64E0-4AE8-B28F-646CA0B69139}" dt="2025-03-12T13:16:47.995" v="109" actId="13822"/>
          <ac:spMkLst>
            <pc:docMk/>
            <pc:sldMk cId="3226131849" sldId="277"/>
            <ac:spMk id="8" creationId="{2F0E1DD4-3688-D36C-390F-80DFD72070BB}"/>
          </ac:spMkLst>
        </pc:spChg>
        <pc:picChg chg="add mod">
          <ac:chgData name="Conroy, Kimberly J." userId="5d0bfce3-9247-4042-8ca7-1ac28a70a8ee" providerId="ADAL" clId="{942887DB-64E0-4AE8-B28F-646CA0B69139}" dt="2025-03-12T13:16:26.480" v="107" actId="1076"/>
          <ac:picMkLst>
            <pc:docMk/>
            <pc:sldMk cId="3226131849" sldId="277"/>
            <ac:picMk id="3" creationId="{EA501FFB-98F1-0A49-88D8-28D76BD21063}"/>
          </ac:picMkLst>
        </pc:picChg>
        <pc:picChg chg="del">
          <ac:chgData name="Conroy, Kimberly J." userId="5d0bfce3-9247-4042-8ca7-1ac28a70a8ee" providerId="ADAL" clId="{942887DB-64E0-4AE8-B28F-646CA0B69139}" dt="2025-03-12T13:16:09.691" v="101" actId="478"/>
          <ac:picMkLst>
            <pc:docMk/>
            <pc:sldMk cId="3226131849" sldId="277"/>
            <ac:picMk id="5" creationId="{6BC61A31-B876-DC03-B698-A52C6F3CB2C6}"/>
          </ac:picMkLst>
        </pc:picChg>
      </pc:sldChg>
      <pc:sldChg chg="addSp modSp mod">
        <pc:chgData name="Conroy, Kimberly J." userId="5d0bfce3-9247-4042-8ca7-1ac28a70a8ee" providerId="ADAL" clId="{942887DB-64E0-4AE8-B28F-646CA0B69139}" dt="2025-02-06T13:49:16.402" v="1" actId="13822"/>
        <pc:sldMkLst>
          <pc:docMk/>
          <pc:sldMk cId="4221448951" sldId="278"/>
        </pc:sldMkLst>
        <pc:spChg chg="add mod">
          <ac:chgData name="Conroy, Kimberly J." userId="5d0bfce3-9247-4042-8ca7-1ac28a70a8ee" providerId="ADAL" clId="{942887DB-64E0-4AE8-B28F-646CA0B69139}" dt="2025-02-06T13:49:16.402" v="1" actId="13822"/>
          <ac:spMkLst>
            <pc:docMk/>
            <pc:sldMk cId="4221448951" sldId="278"/>
            <ac:spMk id="2" creationId="{87B41C37-5686-C46F-9C32-FA1EEA88AE2F}"/>
          </ac:spMkLst>
        </pc:spChg>
      </pc:sldChg>
      <pc:sldChg chg="addSp modSp mod">
        <pc:chgData name="Conroy, Kimberly J." userId="5d0bfce3-9247-4042-8ca7-1ac28a70a8ee" providerId="ADAL" clId="{942887DB-64E0-4AE8-B28F-646CA0B69139}" dt="2025-02-06T13:49:51.033" v="5" actId="13822"/>
        <pc:sldMkLst>
          <pc:docMk/>
          <pc:sldMk cId="301278274" sldId="279"/>
        </pc:sldMkLst>
        <pc:spChg chg="add mod">
          <ac:chgData name="Conroy, Kimberly J." userId="5d0bfce3-9247-4042-8ca7-1ac28a70a8ee" providerId="ADAL" clId="{942887DB-64E0-4AE8-B28F-646CA0B69139}" dt="2025-02-06T13:49:51.033" v="5" actId="13822"/>
          <ac:spMkLst>
            <pc:docMk/>
            <pc:sldMk cId="301278274" sldId="279"/>
            <ac:spMk id="2" creationId="{9D91A6E8-41E2-2286-278F-6EF5A624E98A}"/>
          </ac:spMkLst>
        </pc:spChg>
      </pc:sldChg>
      <pc:sldChg chg="addSp modSp mod">
        <pc:chgData name="Conroy, Kimberly J." userId="5d0bfce3-9247-4042-8ca7-1ac28a70a8ee" providerId="ADAL" clId="{942887DB-64E0-4AE8-B28F-646CA0B69139}" dt="2025-02-06T13:49:29.764" v="3" actId="13822"/>
        <pc:sldMkLst>
          <pc:docMk/>
          <pc:sldMk cId="2858882531" sldId="280"/>
        </pc:sldMkLst>
        <pc:spChg chg="add mod">
          <ac:chgData name="Conroy, Kimberly J." userId="5d0bfce3-9247-4042-8ca7-1ac28a70a8ee" providerId="ADAL" clId="{942887DB-64E0-4AE8-B28F-646CA0B69139}" dt="2025-02-06T13:49:29.764" v="3" actId="13822"/>
          <ac:spMkLst>
            <pc:docMk/>
            <pc:sldMk cId="2858882531" sldId="280"/>
            <ac:spMk id="2" creationId="{04DCB125-E8AB-9ECF-442A-518603CDFB0A}"/>
          </ac:spMkLst>
        </pc:spChg>
      </pc:sldChg>
      <pc:sldChg chg="addSp modSp mod">
        <pc:chgData name="Conroy, Kimberly J." userId="5d0bfce3-9247-4042-8ca7-1ac28a70a8ee" providerId="ADAL" clId="{942887DB-64E0-4AE8-B28F-646CA0B69139}" dt="2025-02-06T13:50:19.916" v="9" actId="13822"/>
        <pc:sldMkLst>
          <pc:docMk/>
          <pc:sldMk cId="210240332" sldId="281"/>
        </pc:sldMkLst>
        <pc:spChg chg="add mod">
          <ac:chgData name="Conroy, Kimberly J." userId="5d0bfce3-9247-4042-8ca7-1ac28a70a8ee" providerId="ADAL" clId="{942887DB-64E0-4AE8-B28F-646CA0B69139}" dt="2025-02-06T13:50:19.916" v="9" actId="13822"/>
          <ac:spMkLst>
            <pc:docMk/>
            <pc:sldMk cId="210240332" sldId="281"/>
            <ac:spMk id="2" creationId="{A1072080-7925-CFC4-C68E-664D3263A6FC}"/>
          </ac:spMkLst>
        </pc:spChg>
      </pc:sldChg>
    </pc:docChg>
  </pc:docChgLst>
  <pc:docChgLst>
    <pc:chgData name="Conroy, Kimberly J." userId="5d0bfce3-9247-4042-8ca7-1ac28a70a8ee" providerId="ADAL" clId="{382454F2-4CB3-4D71-A558-8CF80CEC7F2E}"/>
    <pc:docChg chg="undo custSel addSld delSld modSld sldOrd">
      <pc:chgData name="Conroy, Kimberly J." userId="5d0bfce3-9247-4042-8ca7-1ac28a70a8ee" providerId="ADAL" clId="{382454F2-4CB3-4D71-A558-8CF80CEC7F2E}" dt="2025-01-24T01:51:27.961" v="1976" actId="1037"/>
      <pc:docMkLst>
        <pc:docMk/>
      </pc:docMkLst>
      <pc:sldChg chg="modSp mod">
        <pc:chgData name="Conroy, Kimberly J." userId="5d0bfce3-9247-4042-8ca7-1ac28a70a8ee" providerId="ADAL" clId="{382454F2-4CB3-4D71-A558-8CF80CEC7F2E}" dt="2025-01-24T01:46:45.410" v="1939" actId="20577"/>
        <pc:sldMkLst>
          <pc:docMk/>
          <pc:sldMk cId="976708405" sldId="256"/>
        </pc:sldMkLst>
        <pc:spChg chg="mod">
          <ac:chgData name="Conroy, Kimberly J." userId="5d0bfce3-9247-4042-8ca7-1ac28a70a8ee" providerId="ADAL" clId="{382454F2-4CB3-4D71-A558-8CF80CEC7F2E}" dt="2025-01-24T01:46:45.410" v="1939" actId="20577"/>
          <ac:spMkLst>
            <pc:docMk/>
            <pc:sldMk cId="976708405" sldId="256"/>
            <ac:spMk id="6" creationId="{60EF276B-392D-10E8-A6C1-5DB1AB034EB9}"/>
          </ac:spMkLst>
        </pc:spChg>
      </pc:sldChg>
      <pc:sldChg chg="addSp delSp modSp mod modAnim">
        <pc:chgData name="Conroy, Kimberly J." userId="5d0bfce3-9247-4042-8ca7-1ac28a70a8ee" providerId="ADAL" clId="{382454F2-4CB3-4D71-A558-8CF80CEC7F2E}" dt="2025-01-24T01:38:54.291" v="1910" actId="1037"/>
        <pc:sldMkLst>
          <pc:docMk/>
          <pc:sldMk cId="3135168311" sldId="262"/>
        </pc:sldMkLst>
        <pc:spChg chg="del">
          <ac:chgData name="Conroy, Kimberly J." userId="5d0bfce3-9247-4042-8ca7-1ac28a70a8ee" providerId="ADAL" clId="{382454F2-4CB3-4D71-A558-8CF80CEC7F2E}" dt="2025-01-24T01:26:55.350" v="1052" actId="478"/>
          <ac:spMkLst>
            <pc:docMk/>
            <pc:sldMk cId="3135168311" sldId="262"/>
            <ac:spMk id="2" creationId="{E544F6D9-714D-8D43-A07E-9894904CBD0E}"/>
          </ac:spMkLst>
        </pc:spChg>
        <pc:spChg chg="add mod">
          <ac:chgData name="Conroy, Kimberly J." userId="5d0bfce3-9247-4042-8ca7-1ac28a70a8ee" providerId="ADAL" clId="{382454F2-4CB3-4D71-A558-8CF80CEC7F2E}" dt="2025-01-24T01:37:44.961" v="1775" actId="1035"/>
          <ac:spMkLst>
            <pc:docMk/>
            <pc:sldMk cId="3135168311" sldId="262"/>
            <ac:spMk id="5" creationId="{2FF0554D-AF76-AEB7-DA29-83EF45962B9E}"/>
          </ac:spMkLst>
        </pc:spChg>
        <pc:spChg chg="mod">
          <ac:chgData name="Conroy, Kimberly J." userId="5d0bfce3-9247-4042-8ca7-1ac28a70a8ee" providerId="ADAL" clId="{382454F2-4CB3-4D71-A558-8CF80CEC7F2E}" dt="2025-01-24T01:28:16.404" v="1061"/>
          <ac:spMkLst>
            <pc:docMk/>
            <pc:sldMk cId="3135168311" sldId="262"/>
            <ac:spMk id="6" creationId="{60EF276B-392D-10E8-A6C1-5DB1AB034EB9}"/>
          </ac:spMkLst>
        </pc:spChg>
        <pc:spChg chg="add mod">
          <ac:chgData name="Conroy, Kimberly J." userId="5d0bfce3-9247-4042-8ca7-1ac28a70a8ee" providerId="ADAL" clId="{382454F2-4CB3-4D71-A558-8CF80CEC7F2E}" dt="2025-01-24T01:37:52.350" v="1798" actId="1035"/>
          <ac:spMkLst>
            <pc:docMk/>
            <pc:sldMk cId="3135168311" sldId="262"/>
            <ac:spMk id="7" creationId="{44344FA2-F598-4C4A-A402-FBCB06FB2A9A}"/>
          </ac:spMkLst>
        </pc:spChg>
        <pc:spChg chg="add mod">
          <ac:chgData name="Conroy, Kimberly J." userId="5d0bfce3-9247-4042-8ca7-1ac28a70a8ee" providerId="ADAL" clId="{382454F2-4CB3-4D71-A558-8CF80CEC7F2E}" dt="2025-01-24T01:38:02.525" v="1823" actId="1036"/>
          <ac:spMkLst>
            <pc:docMk/>
            <pc:sldMk cId="3135168311" sldId="262"/>
            <ac:spMk id="8" creationId="{68A63D54-F5B0-7101-C28A-F76E017170B0}"/>
          </ac:spMkLst>
        </pc:spChg>
        <pc:spChg chg="add mod">
          <ac:chgData name="Conroy, Kimberly J." userId="5d0bfce3-9247-4042-8ca7-1ac28a70a8ee" providerId="ADAL" clId="{382454F2-4CB3-4D71-A558-8CF80CEC7F2E}" dt="2025-01-24T01:38:50.412" v="1908" actId="1037"/>
          <ac:spMkLst>
            <pc:docMk/>
            <pc:sldMk cId="3135168311" sldId="262"/>
            <ac:spMk id="9" creationId="{C5C4C571-8C31-CFEC-E96B-0ECBF0857130}"/>
          </ac:spMkLst>
        </pc:spChg>
        <pc:spChg chg="add mod">
          <ac:chgData name="Conroy, Kimberly J." userId="5d0bfce3-9247-4042-8ca7-1ac28a70a8ee" providerId="ADAL" clId="{382454F2-4CB3-4D71-A558-8CF80CEC7F2E}" dt="2025-01-24T01:35:46.444" v="1509" actId="207"/>
          <ac:spMkLst>
            <pc:docMk/>
            <pc:sldMk cId="3135168311" sldId="262"/>
            <ac:spMk id="11" creationId="{7642267C-9B77-CE95-40F7-083FCEBF4493}"/>
          </ac:spMkLst>
        </pc:spChg>
        <pc:spChg chg="add mod">
          <ac:chgData name="Conroy, Kimberly J." userId="5d0bfce3-9247-4042-8ca7-1ac28a70a8ee" providerId="ADAL" clId="{382454F2-4CB3-4D71-A558-8CF80CEC7F2E}" dt="2025-01-24T01:36:21.610" v="1552" actId="1037"/>
          <ac:spMkLst>
            <pc:docMk/>
            <pc:sldMk cId="3135168311" sldId="262"/>
            <ac:spMk id="13" creationId="{18B0EFEE-ABC5-9591-8D62-8C4CEF66BDDD}"/>
          </ac:spMkLst>
        </pc:spChg>
        <pc:spChg chg="del">
          <ac:chgData name="Conroy, Kimberly J." userId="5d0bfce3-9247-4042-8ca7-1ac28a70a8ee" providerId="ADAL" clId="{382454F2-4CB3-4D71-A558-8CF80CEC7F2E}" dt="2025-01-24T01:27:02.834" v="1054" actId="478"/>
          <ac:spMkLst>
            <pc:docMk/>
            <pc:sldMk cId="3135168311" sldId="262"/>
            <ac:spMk id="15" creationId="{031F26FB-90ED-8F2D-CFE9-A1B9CD7E18DA}"/>
          </ac:spMkLst>
        </pc:spChg>
        <pc:spChg chg="del">
          <ac:chgData name="Conroy, Kimberly J." userId="5d0bfce3-9247-4042-8ca7-1ac28a70a8ee" providerId="ADAL" clId="{382454F2-4CB3-4D71-A558-8CF80CEC7F2E}" dt="2025-01-24T01:26:58.429" v="1053" actId="478"/>
          <ac:spMkLst>
            <pc:docMk/>
            <pc:sldMk cId="3135168311" sldId="262"/>
            <ac:spMk id="17" creationId="{F047FD3A-18B9-974D-CE1B-4A7E0A3D3514}"/>
          </ac:spMkLst>
        </pc:spChg>
        <pc:spChg chg="add mod">
          <ac:chgData name="Conroy, Kimberly J." userId="5d0bfce3-9247-4042-8ca7-1ac28a70a8ee" providerId="ADAL" clId="{382454F2-4CB3-4D71-A558-8CF80CEC7F2E}" dt="2025-01-24T01:36:45.735" v="1643" actId="1037"/>
          <ac:spMkLst>
            <pc:docMk/>
            <pc:sldMk cId="3135168311" sldId="262"/>
            <ac:spMk id="18" creationId="{ACFCB07C-AEEE-D1F9-420B-9072C32FD155}"/>
          </ac:spMkLst>
        </pc:spChg>
        <pc:spChg chg="add mod">
          <ac:chgData name="Conroy, Kimberly J." userId="5d0bfce3-9247-4042-8ca7-1ac28a70a8ee" providerId="ADAL" clId="{382454F2-4CB3-4D71-A558-8CF80CEC7F2E}" dt="2025-01-24T01:37:08.882" v="1758" actId="1037"/>
          <ac:spMkLst>
            <pc:docMk/>
            <pc:sldMk cId="3135168311" sldId="262"/>
            <ac:spMk id="19" creationId="{80C1E4D6-A1CC-8DC4-1536-34C10D13DA8B}"/>
          </ac:spMkLst>
        </pc:spChg>
        <pc:spChg chg="add mod">
          <ac:chgData name="Conroy, Kimberly J." userId="5d0bfce3-9247-4042-8ca7-1ac28a70a8ee" providerId="ADAL" clId="{382454F2-4CB3-4D71-A558-8CF80CEC7F2E}" dt="2025-01-24T01:38:54.291" v="1910" actId="1037"/>
          <ac:spMkLst>
            <pc:docMk/>
            <pc:sldMk cId="3135168311" sldId="262"/>
            <ac:spMk id="20" creationId="{33D56860-2A27-AF53-7112-8F78656A8545}"/>
          </ac:spMkLst>
        </pc:spChg>
        <pc:picChg chg="add mod">
          <ac:chgData name="Conroy, Kimberly J." userId="5d0bfce3-9247-4042-8ca7-1ac28a70a8ee" providerId="ADAL" clId="{382454F2-4CB3-4D71-A558-8CF80CEC7F2E}" dt="2025-01-24T01:31:27.357" v="1287" actId="1076"/>
          <ac:picMkLst>
            <pc:docMk/>
            <pc:sldMk cId="3135168311" sldId="262"/>
            <ac:picMk id="4" creationId="{4139833A-EF64-C5A4-CEB5-F1605DDA03C5}"/>
          </ac:picMkLst>
        </pc:picChg>
        <pc:picChg chg="del">
          <ac:chgData name="Conroy, Kimberly J." userId="5d0bfce3-9247-4042-8ca7-1ac28a70a8ee" providerId="ADAL" clId="{382454F2-4CB3-4D71-A558-8CF80CEC7F2E}" dt="2025-01-24T01:26:48.847" v="1051" actId="478"/>
          <ac:picMkLst>
            <pc:docMk/>
            <pc:sldMk cId="3135168311" sldId="262"/>
            <ac:picMk id="23" creationId="{C2E132BC-8325-16DC-5B59-9042A69654FB}"/>
          </ac:picMkLst>
        </pc:picChg>
      </pc:sldChg>
      <pc:sldChg chg="del">
        <pc:chgData name="Conroy, Kimberly J." userId="5d0bfce3-9247-4042-8ca7-1ac28a70a8ee" providerId="ADAL" clId="{382454F2-4CB3-4D71-A558-8CF80CEC7F2E}" dt="2025-01-24T01:40:46.612" v="1911" actId="2696"/>
        <pc:sldMkLst>
          <pc:docMk/>
          <pc:sldMk cId="2585445689" sldId="263"/>
        </pc:sldMkLst>
      </pc:sldChg>
      <pc:sldChg chg="del">
        <pc:chgData name="Conroy, Kimberly J." userId="5d0bfce3-9247-4042-8ca7-1ac28a70a8ee" providerId="ADAL" clId="{382454F2-4CB3-4D71-A558-8CF80CEC7F2E}" dt="2025-01-24T01:40:53.447" v="1912" actId="2696"/>
        <pc:sldMkLst>
          <pc:docMk/>
          <pc:sldMk cId="1822628396" sldId="264"/>
        </pc:sldMkLst>
      </pc:sldChg>
      <pc:sldChg chg="modSp">
        <pc:chgData name="Conroy, Kimberly J." userId="5d0bfce3-9247-4042-8ca7-1ac28a70a8ee" providerId="ADAL" clId="{382454F2-4CB3-4D71-A558-8CF80CEC7F2E}" dt="2025-01-23T19:28:27.797" v="127" actId="20577"/>
        <pc:sldMkLst>
          <pc:docMk/>
          <pc:sldMk cId="1551018953" sldId="266"/>
        </pc:sldMkLst>
        <pc:spChg chg="mod">
          <ac:chgData name="Conroy, Kimberly J." userId="5d0bfce3-9247-4042-8ca7-1ac28a70a8ee" providerId="ADAL" clId="{382454F2-4CB3-4D71-A558-8CF80CEC7F2E}" dt="2025-01-23T19:28:27.797" v="127" actId="20577"/>
          <ac:spMkLst>
            <pc:docMk/>
            <pc:sldMk cId="1551018953" sldId="266"/>
            <ac:spMk id="5" creationId="{8E4B4807-663E-73B8-12E7-18C706CE65C6}"/>
          </ac:spMkLst>
        </pc:spChg>
      </pc:sldChg>
      <pc:sldChg chg="modSp mod">
        <pc:chgData name="Conroy, Kimberly J." userId="5d0bfce3-9247-4042-8ca7-1ac28a70a8ee" providerId="ADAL" clId="{382454F2-4CB3-4D71-A558-8CF80CEC7F2E}" dt="2025-01-24T01:51:27.961" v="1976" actId="1037"/>
        <pc:sldMkLst>
          <pc:docMk/>
          <pc:sldMk cId="3322574723" sldId="268"/>
        </pc:sldMkLst>
        <pc:spChg chg="mod">
          <ac:chgData name="Conroy, Kimberly J." userId="5d0bfce3-9247-4042-8ca7-1ac28a70a8ee" providerId="ADAL" clId="{382454F2-4CB3-4D71-A558-8CF80CEC7F2E}" dt="2025-01-24T01:51:27.961" v="1976" actId="1037"/>
          <ac:spMkLst>
            <pc:docMk/>
            <pc:sldMk cId="3322574723" sldId="268"/>
            <ac:spMk id="2" creationId="{FF009BE4-192F-A4D7-836B-B1595931A9EF}"/>
          </ac:spMkLst>
        </pc:spChg>
      </pc:sldChg>
      <pc:sldChg chg="addSp delSp modSp mod delAnim modAnim">
        <pc:chgData name="Conroy, Kimberly J." userId="5d0bfce3-9247-4042-8ca7-1ac28a70a8ee" providerId="ADAL" clId="{382454F2-4CB3-4D71-A558-8CF80CEC7F2E}" dt="2025-01-24T01:49:27.951" v="1950"/>
        <pc:sldMkLst>
          <pc:docMk/>
          <pc:sldMk cId="3803569422" sldId="269"/>
        </pc:sldMkLst>
        <pc:spChg chg="mod">
          <ac:chgData name="Conroy, Kimberly J." userId="5d0bfce3-9247-4042-8ca7-1ac28a70a8ee" providerId="ADAL" clId="{382454F2-4CB3-4D71-A558-8CF80CEC7F2E}" dt="2025-01-23T19:38:09.308" v="237" actId="20577"/>
          <ac:spMkLst>
            <pc:docMk/>
            <pc:sldMk cId="3803569422" sldId="269"/>
            <ac:spMk id="6" creationId="{60EF276B-392D-10E8-A6C1-5DB1AB034EB9}"/>
          </ac:spMkLst>
        </pc:spChg>
        <pc:spChg chg="mod">
          <ac:chgData name="Conroy, Kimberly J." userId="5d0bfce3-9247-4042-8ca7-1ac28a70a8ee" providerId="ADAL" clId="{382454F2-4CB3-4D71-A558-8CF80CEC7F2E}" dt="2025-01-23T19:26:39.953" v="81" actId="20577"/>
          <ac:spMkLst>
            <pc:docMk/>
            <pc:sldMk cId="3803569422" sldId="269"/>
            <ac:spMk id="15" creationId="{FA5DBF55-2834-D52A-B2D5-6B4E7D14C937}"/>
          </ac:spMkLst>
        </pc:spChg>
        <pc:spChg chg="mod">
          <ac:chgData name="Conroy, Kimberly J." userId="5d0bfce3-9247-4042-8ca7-1ac28a70a8ee" providerId="ADAL" clId="{382454F2-4CB3-4D71-A558-8CF80CEC7F2E}" dt="2025-01-23T19:37:06.944" v="189" actId="6549"/>
          <ac:spMkLst>
            <pc:docMk/>
            <pc:sldMk cId="3803569422" sldId="269"/>
            <ac:spMk id="17" creationId="{37E0B077-1DEF-AE26-5F04-1A62EC16943E}"/>
          </ac:spMkLst>
        </pc:spChg>
        <pc:spChg chg="mod">
          <ac:chgData name="Conroy, Kimberly J." userId="5d0bfce3-9247-4042-8ca7-1ac28a70a8ee" providerId="ADAL" clId="{382454F2-4CB3-4D71-A558-8CF80CEC7F2E}" dt="2025-01-23T19:36:50.084" v="173" actId="20577"/>
          <ac:spMkLst>
            <pc:docMk/>
            <pc:sldMk cId="3803569422" sldId="269"/>
            <ac:spMk id="25" creationId="{42669372-DB2D-93C3-7B2B-F21CAE6ABA23}"/>
          </ac:spMkLst>
        </pc:spChg>
        <pc:picChg chg="add mod">
          <ac:chgData name="Conroy, Kimberly J." userId="5d0bfce3-9247-4042-8ca7-1ac28a70a8ee" providerId="ADAL" clId="{382454F2-4CB3-4D71-A558-8CF80CEC7F2E}" dt="2025-01-23T19:28:00.629" v="86" actId="1076"/>
          <ac:picMkLst>
            <pc:docMk/>
            <pc:sldMk cId="3803569422" sldId="269"/>
            <ac:picMk id="3" creationId="{6D7E7EC8-09D5-98C8-3DA8-FE7D1572C67E}"/>
          </ac:picMkLst>
        </pc:picChg>
        <pc:picChg chg="del mod">
          <ac:chgData name="Conroy, Kimberly J." userId="5d0bfce3-9247-4042-8ca7-1ac28a70a8ee" providerId="ADAL" clId="{382454F2-4CB3-4D71-A558-8CF80CEC7F2E}" dt="2025-01-23T19:27:52.719" v="84" actId="478"/>
          <ac:picMkLst>
            <pc:docMk/>
            <pc:sldMk cId="3803569422" sldId="269"/>
            <ac:picMk id="7" creationId="{4D3C845C-2EF0-CFEC-264D-ADF7A49D5B3A}"/>
          </ac:picMkLst>
        </pc:picChg>
        <pc:picChg chg="add mod">
          <ac:chgData name="Conroy, Kimberly J." userId="5d0bfce3-9247-4042-8ca7-1ac28a70a8ee" providerId="ADAL" clId="{382454F2-4CB3-4D71-A558-8CF80CEC7F2E}" dt="2025-01-23T19:36:08.565" v="132" actId="1076"/>
          <ac:picMkLst>
            <pc:docMk/>
            <pc:sldMk cId="3803569422" sldId="269"/>
            <ac:picMk id="8" creationId="{4EE67297-78E3-0DFD-CFBE-39DF34C39E8A}"/>
          </ac:picMkLst>
        </pc:picChg>
        <pc:picChg chg="del mod">
          <ac:chgData name="Conroy, Kimberly J." userId="5d0bfce3-9247-4042-8ca7-1ac28a70a8ee" providerId="ADAL" clId="{382454F2-4CB3-4D71-A558-8CF80CEC7F2E}" dt="2025-01-23T19:35:40.793" v="128" actId="478"/>
          <ac:picMkLst>
            <pc:docMk/>
            <pc:sldMk cId="3803569422" sldId="269"/>
            <ac:picMk id="9" creationId="{632B070E-331D-1FB3-F8B3-CC3D4CAB4717}"/>
          </ac:picMkLst>
        </pc:picChg>
      </pc:sldChg>
      <pc:sldChg chg="addSp delSp modSp mod ord modAnim">
        <pc:chgData name="Conroy, Kimberly J." userId="5d0bfce3-9247-4042-8ca7-1ac28a70a8ee" providerId="ADAL" clId="{382454F2-4CB3-4D71-A558-8CF80CEC7F2E}" dt="2025-01-23T20:54:56.099" v="899" actId="20577"/>
        <pc:sldMkLst>
          <pc:docMk/>
          <pc:sldMk cId="1754383278" sldId="270"/>
        </pc:sldMkLst>
        <pc:spChg chg="add mod">
          <ac:chgData name="Conroy, Kimberly J." userId="5d0bfce3-9247-4042-8ca7-1ac28a70a8ee" providerId="ADAL" clId="{382454F2-4CB3-4D71-A558-8CF80CEC7F2E}" dt="2025-01-23T20:54:56.099" v="899" actId="20577"/>
          <ac:spMkLst>
            <pc:docMk/>
            <pc:sldMk cId="1754383278" sldId="270"/>
            <ac:spMk id="4" creationId="{C89842E9-7CE0-B074-3C9D-2F907B82EF87}"/>
          </ac:spMkLst>
        </pc:spChg>
        <pc:spChg chg="add mod">
          <ac:chgData name="Conroy, Kimberly J." userId="5d0bfce3-9247-4042-8ca7-1ac28a70a8ee" providerId="ADAL" clId="{382454F2-4CB3-4D71-A558-8CF80CEC7F2E}" dt="2025-01-23T20:30:16.839" v="532" actId="1035"/>
          <ac:spMkLst>
            <pc:docMk/>
            <pc:sldMk cId="1754383278" sldId="270"/>
            <ac:spMk id="5" creationId="{4FE5ACB0-0A8F-78A2-ACA6-258BB6A53548}"/>
          </ac:spMkLst>
        </pc:spChg>
        <pc:spChg chg="mod">
          <ac:chgData name="Conroy, Kimberly J." userId="5d0bfce3-9247-4042-8ca7-1ac28a70a8ee" providerId="ADAL" clId="{382454F2-4CB3-4D71-A558-8CF80CEC7F2E}" dt="2025-01-23T19:45:03.057" v="356" actId="26606"/>
          <ac:spMkLst>
            <pc:docMk/>
            <pc:sldMk cId="1754383278" sldId="270"/>
            <ac:spMk id="6" creationId="{60EF276B-392D-10E8-A6C1-5DB1AB034EB9}"/>
          </ac:spMkLst>
        </pc:spChg>
        <pc:spChg chg="add mod">
          <ac:chgData name="Conroy, Kimberly J." userId="5d0bfce3-9247-4042-8ca7-1ac28a70a8ee" providerId="ADAL" clId="{382454F2-4CB3-4D71-A558-8CF80CEC7F2E}" dt="2025-01-23T20:47:23.806" v="603" actId="255"/>
          <ac:spMkLst>
            <pc:docMk/>
            <pc:sldMk cId="1754383278" sldId="270"/>
            <ac:spMk id="7" creationId="{40F5D2FB-210C-E1D0-E7B7-7650F9470DB0}"/>
          </ac:spMkLst>
        </pc:spChg>
        <pc:spChg chg="add mod">
          <ac:chgData name="Conroy, Kimberly J." userId="5d0bfce3-9247-4042-8ca7-1ac28a70a8ee" providerId="ADAL" clId="{382454F2-4CB3-4D71-A558-8CF80CEC7F2E}" dt="2025-01-23T20:47:30.365" v="604" actId="255"/>
          <ac:spMkLst>
            <pc:docMk/>
            <pc:sldMk cId="1754383278" sldId="270"/>
            <ac:spMk id="9" creationId="{86C1ABE8-23DF-A44C-E49A-CA8B4218FD83}"/>
          </ac:spMkLst>
        </pc:spChg>
        <pc:spChg chg="del">
          <ac:chgData name="Conroy, Kimberly J." userId="5d0bfce3-9247-4042-8ca7-1ac28a70a8ee" providerId="ADAL" clId="{382454F2-4CB3-4D71-A558-8CF80CEC7F2E}" dt="2025-01-23T19:45:03.057" v="356" actId="26606"/>
          <ac:spMkLst>
            <pc:docMk/>
            <pc:sldMk cId="1754383278" sldId="270"/>
            <ac:spMk id="10" creationId="{AB8C311F-7253-4AED-9701-7FC0708C41C7}"/>
          </ac:spMkLst>
        </pc:spChg>
        <pc:spChg chg="add mod">
          <ac:chgData name="Conroy, Kimberly J." userId="5d0bfce3-9247-4042-8ca7-1ac28a70a8ee" providerId="ADAL" clId="{382454F2-4CB3-4D71-A558-8CF80CEC7F2E}" dt="2025-01-23T20:47:36.822" v="605" actId="255"/>
          <ac:spMkLst>
            <pc:docMk/>
            <pc:sldMk cId="1754383278" sldId="270"/>
            <ac:spMk id="11" creationId="{A33F2E45-EFAD-0F58-0923-4B713F420323}"/>
          </ac:spMkLst>
        </pc:spChg>
        <pc:spChg chg="del">
          <ac:chgData name="Conroy, Kimberly J." userId="5d0bfce3-9247-4042-8ca7-1ac28a70a8ee" providerId="ADAL" clId="{382454F2-4CB3-4D71-A558-8CF80CEC7F2E}" dt="2025-01-23T19:45:03.057" v="356" actId="26606"/>
          <ac:spMkLst>
            <pc:docMk/>
            <pc:sldMk cId="1754383278" sldId="270"/>
            <ac:spMk id="12" creationId="{E2384209-CB15-4CDF-9D31-C44FD9A3F20D}"/>
          </ac:spMkLst>
        </pc:spChg>
        <pc:spChg chg="del">
          <ac:chgData name="Conroy, Kimberly J." userId="5d0bfce3-9247-4042-8ca7-1ac28a70a8ee" providerId="ADAL" clId="{382454F2-4CB3-4D71-A558-8CF80CEC7F2E}" dt="2025-01-23T19:43:58.369" v="349" actId="478"/>
          <ac:spMkLst>
            <pc:docMk/>
            <pc:sldMk cId="1754383278" sldId="270"/>
            <ac:spMk id="13" creationId="{79B19AE1-33FC-6C8F-9615-B2CC20FB685A}"/>
          </ac:spMkLst>
        </pc:spChg>
        <pc:spChg chg="del">
          <ac:chgData name="Conroy, Kimberly J." userId="5d0bfce3-9247-4042-8ca7-1ac28a70a8ee" providerId="ADAL" clId="{382454F2-4CB3-4D71-A558-8CF80CEC7F2E}" dt="2025-01-23T19:45:03.057" v="356" actId="26606"/>
          <ac:spMkLst>
            <pc:docMk/>
            <pc:sldMk cId="1754383278" sldId="270"/>
            <ac:spMk id="14" creationId="{2633B3B5-CC90-43F0-8714-D31D1F3F0209}"/>
          </ac:spMkLst>
        </pc:spChg>
        <pc:spChg chg="del">
          <ac:chgData name="Conroy, Kimberly J." userId="5d0bfce3-9247-4042-8ca7-1ac28a70a8ee" providerId="ADAL" clId="{382454F2-4CB3-4D71-A558-8CF80CEC7F2E}" dt="2025-01-23T19:43:52.835" v="347" actId="478"/>
          <ac:spMkLst>
            <pc:docMk/>
            <pc:sldMk cId="1754383278" sldId="270"/>
            <ac:spMk id="15" creationId="{031F26FB-90ED-8F2D-CFE9-A1B9CD7E18DA}"/>
          </ac:spMkLst>
        </pc:spChg>
        <pc:spChg chg="del">
          <ac:chgData name="Conroy, Kimberly J." userId="5d0bfce3-9247-4042-8ca7-1ac28a70a8ee" providerId="ADAL" clId="{382454F2-4CB3-4D71-A558-8CF80CEC7F2E}" dt="2025-01-23T19:45:03.057" v="356" actId="26606"/>
          <ac:spMkLst>
            <pc:docMk/>
            <pc:sldMk cId="1754383278" sldId="270"/>
            <ac:spMk id="16" creationId="{A8D57A06-A426-446D-B02C-A2DC6B62E45E}"/>
          </ac:spMkLst>
        </pc:spChg>
        <pc:spChg chg="del">
          <ac:chgData name="Conroy, Kimberly J." userId="5d0bfce3-9247-4042-8ca7-1ac28a70a8ee" providerId="ADAL" clId="{382454F2-4CB3-4D71-A558-8CF80CEC7F2E}" dt="2025-01-23T19:44:02.932" v="351" actId="478"/>
          <ac:spMkLst>
            <pc:docMk/>
            <pc:sldMk cId="1754383278" sldId="270"/>
            <ac:spMk id="17" creationId="{F047FD3A-18B9-974D-CE1B-4A7E0A3D3514}"/>
          </ac:spMkLst>
        </pc:spChg>
        <pc:spChg chg="add">
          <ac:chgData name="Conroy, Kimberly J." userId="5d0bfce3-9247-4042-8ca7-1ac28a70a8ee" providerId="ADAL" clId="{382454F2-4CB3-4D71-A558-8CF80CEC7F2E}" dt="2025-01-23T19:45:03.057" v="356" actId="26606"/>
          <ac:spMkLst>
            <pc:docMk/>
            <pc:sldMk cId="1754383278" sldId="270"/>
            <ac:spMk id="18" creationId="{A8384FB5-9ADC-4DDC-881B-597D56F5B15D}"/>
          </ac:spMkLst>
        </pc:spChg>
        <pc:spChg chg="del">
          <ac:chgData name="Conroy, Kimberly J." userId="5d0bfce3-9247-4042-8ca7-1ac28a70a8ee" providerId="ADAL" clId="{382454F2-4CB3-4D71-A558-8CF80CEC7F2E}" dt="2025-01-23T19:44:05.895" v="352" actId="478"/>
          <ac:spMkLst>
            <pc:docMk/>
            <pc:sldMk cId="1754383278" sldId="270"/>
            <ac:spMk id="20" creationId="{F8E6E899-EAE9-8182-E15A-372581F80100}"/>
          </ac:spMkLst>
        </pc:spChg>
        <pc:spChg chg="del">
          <ac:chgData name="Conroy, Kimberly J." userId="5d0bfce3-9247-4042-8ca7-1ac28a70a8ee" providerId="ADAL" clId="{382454F2-4CB3-4D71-A558-8CF80CEC7F2E}" dt="2025-01-23T19:44:00.558" v="350" actId="478"/>
          <ac:spMkLst>
            <pc:docMk/>
            <pc:sldMk cId="1754383278" sldId="270"/>
            <ac:spMk id="21" creationId="{C9A23B57-EF24-09B8-DDBE-9ADBC7BFEE48}"/>
          </ac:spMkLst>
        </pc:spChg>
        <pc:spChg chg="add mod">
          <ac:chgData name="Conroy, Kimberly J." userId="5d0bfce3-9247-4042-8ca7-1ac28a70a8ee" providerId="ADAL" clId="{382454F2-4CB3-4D71-A558-8CF80CEC7F2E}" dt="2025-01-23T20:47:43.219" v="606" actId="255"/>
          <ac:spMkLst>
            <pc:docMk/>
            <pc:sldMk cId="1754383278" sldId="270"/>
            <ac:spMk id="22" creationId="{D5A55EE1-2A3E-7C6F-4BB1-0BD2F705B173}"/>
          </ac:spMkLst>
        </pc:spChg>
        <pc:spChg chg="add">
          <ac:chgData name="Conroy, Kimberly J." userId="5d0bfce3-9247-4042-8ca7-1ac28a70a8ee" providerId="ADAL" clId="{382454F2-4CB3-4D71-A558-8CF80CEC7F2E}" dt="2025-01-23T19:45:03.057" v="356" actId="26606"/>
          <ac:spMkLst>
            <pc:docMk/>
            <pc:sldMk cId="1754383278" sldId="270"/>
            <ac:spMk id="23" creationId="{91E5A9A7-95C6-4F4F-B00E-C82E07FE62EF}"/>
          </ac:spMkLst>
        </pc:spChg>
        <pc:spChg chg="add mod ord">
          <ac:chgData name="Conroy, Kimberly J." userId="5d0bfce3-9247-4042-8ca7-1ac28a70a8ee" providerId="ADAL" clId="{382454F2-4CB3-4D71-A558-8CF80CEC7F2E}" dt="2025-01-23T20:54:10.395" v="877" actId="166"/>
          <ac:spMkLst>
            <pc:docMk/>
            <pc:sldMk cId="1754383278" sldId="270"/>
            <ac:spMk id="24" creationId="{BEF6091C-2A23-C94E-3F49-5BFD8AE826A9}"/>
          </ac:spMkLst>
        </pc:spChg>
        <pc:spChg chg="add">
          <ac:chgData name="Conroy, Kimberly J." userId="5d0bfce3-9247-4042-8ca7-1ac28a70a8ee" providerId="ADAL" clId="{382454F2-4CB3-4D71-A558-8CF80CEC7F2E}" dt="2025-01-23T19:45:03.057" v="356" actId="26606"/>
          <ac:spMkLst>
            <pc:docMk/>
            <pc:sldMk cId="1754383278" sldId="270"/>
            <ac:spMk id="25" creationId="{D07DD2DE-F619-49DD-B5E7-03A290FF4ED1}"/>
          </ac:spMkLst>
        </pc:spChg>
        <pc:spChg chg="add mod ord">
          <ac:chgData name="Conroy, Kimberly J." userId="5d0bfce3-9247-4042-8ca7-1ac28a70a8ee" providerId="ADAL" clId="{382454F2-4CB3-4D71-A558-8CF80CEC7F2E}" dt="2025-01-23T20:54:15.302" v="878" actId="166"/>
          <ac:spMkLst>
            <pc:docMk/>
            <pc:sldMk cId="1754383278" sldId="270"/>
            <ac:spMk id="26" creationId="{E6ECDDFC-FCB9-0949-8857-6EED9AB05A96}"/>
          </ac:spMkLst>
        </pc:spChg>
        <pc:spChg chg="add">
          <ac:chgData name="Conroy, Kimberly J." userId="5d0bfce3-9247-4042-8ca7-1ac28a70a8ee" providerId="ADAL" clId="{382454F2-4CB3-4D71-A558-8CF80CEC7F2E}" dt="2025-01-23T19:45:03.057" v="356" actId="26606"/>
          <ac:spMkLst>
            <pc:docMk/>
            <pc:sldMk cId="1754383278" sldId="270"/>
            <ac:spMk id="27" creationId="{85149191-5F60-4A28-AAFF-039F96B0F3EC}"/>
          </ac:spMkLst>
        </pc:spChg>
        <pc:spChg chg="add mod ord">
          <ac:chgData name="Conroy, Kimberly J." userId="5d0bfce3-9247-4042-8ca7-1ac28a70a8ee" providerId="ADAL" clId="{382454F2-4CB3-4D71-A558-8CF80CEC7F2E}" dt="2025-01-23T20:54:21.997" v="880" actId="166"/>
          <ac:spMkLst>
            <pc:docMk/>
            <pc:sldMk cId="1754383278" sldId="270"/>
            <ac:spMk id="28" creationId="{64B43AE7-6D56-10F3-2F06-50004DB84DDB}"/>
          </ac:spMkLst>
        </pc:spChg>
        <pc:spChg chg="add">
          <ac:chgData name="Conroy, Kimberly J." userId="5d0bfce3-9247-4042-8ca7-1ac28a70a8ee" providerId="ADAL" clId="{382454F2-4CB3-4D71-A558-8CF80CEC7F2E}" dt="2025-01-23T19:45:03.057" v="356" actId="26606"/>
          <ac:spMkLst>
            <pc:docMk/>
            <pc:sldMk cId="1754383278" sldId="270"/>
            <ac:spMk id="29" creationId="{F8260ED5-17F7-4158-B241-D51DD4CF1B7E}"/>
          </ac:spMkLst>
        </pc:spChg>
        <pc:spChg chg="add mod ord">
          <ac:chgData name="Conroy, Kimberly J." userId="5d0bfce3-9247-4042-8ca7-1ac28a70a8ee" providerId="ADAL" clId="{382454F2-4CB3-4D71-A558-8CF80CEC7F2E}" dt="2025-01-23T20:54:25.932" v="881" actId="166"/>
          <ac:spMkLst>
            <pc:docMk/>
            <pc:sldMk cId="1754383278" sldId="270"/>
            <ac:spMk id="30" creationId="{068382D7-AD21-D63C-916A-83ED4B1CFB34}"/>
          </ac:spMkLst>
        </pc:spChg>
        <pc:picChg chg="add del mod">
          <ac:chgData name="Conroy, Kimberly J." userId="5d0bfce3-9247-4042-8ca7-1ac28a70a8ee" providerId="ADAL" clId="{382454F2-4CB3-4D71-A558-8CF80CEC7F2E}" dt="2025-01-23T20:53:59.883" v="874" actId="478"/>
          <ac:picMkLst>
            <pc:docMk/>
            <pc:sldMk cId="1754383278" sldId="270"/>
            <ac:picMk id="3" creationId="{EA42A368-0663-2F96-FDAE-1CB8F30BB0FD}"/>
          </ac:picMkLst>
        </pc:picChg>
        <pc:picChg chg="add mod">
          <ac:chgData name="Conroy, Kimberly J." userId="5d0bfce3-9247-4042-8ca7-1ac28a70a8ee" providerId="ADAL" clId="{382454F2-4CB3-4D71-A558-8CF80CEC7F2E}" dt="2025-01-23T19:52:56.984" v="504" actId="1076"/>
          <ac:picMkLst>
            <pc:docMk/>
            <pc:sldMk cId="1754383278" sldId="270"/>
            <ac:picMk id="8" creationId="{897D0E4E-BAF3-B33C-E1CE-F3AE601A7428}"/>
          </ac:picMkLst>
        </pc:picChg>
        <pc:picChg chg="del">
          <ac:chgData name="Conroy, Kimberly J." userId="5d0bfce3-9247-4042-8ca7-1ac28a70a8ee" providerId="ADAL" clId="{382454F2-4CB3-4D71-A558-8CF80CEC7F2E}" dt="2025-01-23T19:43:55.835" v="348" actId="478"/>
          <ac:picMkLst>
            <pc:docMk/>
            <pc:sldMk cId="1754383278" sldId="270"/>
            <ac:picMk id="19" creationId="{F0474347-C2A7-B866-8A13-7F918D4250C7}"/>
          </ac:picMkLst>
        </pc:picChg>
        <pc:picChg chg="add mod">
          <ac:chgData name="Conroy, Kimberly J." userId="5d0bfce3-9247-4042-8ca7-1ac28a70a8ee" providerId="ADAL" clId="{382454F2-4CB3-4D71-A558-8CF80CEC7F2E}" dt="2025-01-23T20:54:47.925" v="886" actId="1076"/>
          <ac:picMkLst>
            <pc:docMk/>
            <pc:sldMk cId="1754383278" sldId="270"/>
            <ac:picMk id="32" creationId="{F8EC1B8E-3B52-E323-1536-469635DC3A68}"/>
          </ac:picMkLst>
        </pc:picChg>
      </pc:sldChg>
      <pc:sldChg chg="del">
        <pc:chgData name="Conroy, Kimberly J." userId="5d0bfce3-9247-4042-8ca7-1ac28a70a8ee" providerId="ADAL" clId="{382454F2-4CB3-4D71-A558-8CF80CEC7F2E}" dt="2025-01-24T01:44:42.536" v="1938" actId="2696"/>
        <pc:sldMkLst>
          <pc:docMk/>
          <pc:sldMk cId="1256241319" sldId="271"/>
        </pc:sldMkLst>
      </pc:sldChg>
      <pc:sldChg chg="del">
        <pc:chgData name="Conroy, Kimberly J." userId="5d0bfce3-9247-4042-8ca7-1ac28a70a8ee" providerId="ADAL" clId="{382454F2-4CB3-4D71-A558-8CF80CEC7F2E}" dt="2025-01-24T01:44:36.064" v="1937" actId="2696"/>
        <pc:sldMkLst>
          <pc:docMk/>
          <pc:sldMk cId="3956288400" sldId="272"/>
        </pc:sldMkLst>
      </pc:sldChg>
      <pc:sldChg chg="del">
        <pc:chgData name="Conroy, Kimberly J." userId="5d0bfce3-9247-4042-8ca7-1ac28a70a8ee" providerId="ADAL" clId="{382454F2-4CB3-4D71-A558-8CF80CEC7F2E}" dt="2025-01-24T01:41:14.989" v="1913" actId="2696"/>
        <pc:sldMkLst>
          <pc:docMk/>
          <pc:sldMk cId="2212654220" sldId="273"/>
        </pc:sldMkLst>
      </pc:sldChg>
      <pc:sldChg chg="del">
        <pc:chgData name="Conroy, Kimberly J." userId="5d0bfce3-9247-4042-8ca7-1ac28a70a8ee" providerId="ADAL" clId="{382454F2-4CB3-4D71-A558-8CF80CEC7F2E}" dt="2025-01-24T01:41:21.973" v="1914" actId="2696"/>
        <pc:sldMkLst>
          <pc:docMk/>
          <pc:sldMk cId="620587425" sldId="274"/>
        </pc:sldMkLst>
      </pc:sldChg>
      <pc:sldChg chg="addSp delSp modSp mod delAnim">
        <pc:chgData name="Conroy, Kimberly J." userId="5d0bfce3-9247-4042-8ca7-1ac28a70a8ee" providerId="ADAL" clId="{382454F2-4CB3-4D71-A558-8CF80CEC7F2E}" dt="2025-01-24T01:43:49.487" v="1936" actId="1076"/>
        <pc:sldMkLst>
          <pc:docMk/>
          <pc:sldMk cId="1088869911" sldId="275"/>
        </pc:sldMkLst>
        <pc:spChg chg="mod ord">
          <ac:chgData name="Conroy, Kimberly J." userId="5d0bfce3-9247-4042-8ca7-1ac28a70a8ee" providerId="ADAL" clId="{382454F2-4CB3-4D71-A558-8CF80CEC7F2E}" dt="2025-01-24T01:43:08.666" v="1930" actId="1076"/>
          <ac:spMkLst>
            <pc:docMk/>
            <pc:sldMk cId="1088869911" sldId="275"/>
            <ac:spMk id="2" creationId="{6F74D77E-1D12-5186-E351-72891CEF7081}"/>
          </ac:spMkLst>
        </pc:spChg>
        <pc:spChg chg="mod ord">
          <ac:chgData name="Conroy, Kimberly J." userId="5d0bfce3-9247-4042-8ca7-1ac28a70a8ee" providerId="ADAL" clId="{382454F2-4CB3-4D71-A558-8CF80CEC7F2E}" dt="2025-01-24T01:43:40.909" v="1935" actId="1076"/>
          <ac:spMkLst>
            <pc:docMk/>
            <pc:sldMk cId="1088869911" sldId="275"/>
            <ac:spMk id="4" creationId="{42BC1EDD-2815-278F-45D3-5CC5633B0C47}"/>
          </ac:spMkLst>
        </pc:spChg>
        <pc:spChg chg="mod ord">
          <ac:chgData name="Conroy, Kimberly J." userId="5d0bfce3-9247-4042-8ca7-1ac28a70a8ee" providerId="ADAL" clId="{382454F2-4CB3-4D71-A558-8CF80CEC7F2E}" dt="2025-01-24T01:43:49.487" v="1936" actId="1076"/>
          <ac:spMkLst>
            <pc:docMk/>
            <pc:sldMk cId="1088869911" sldId="275"/>
            <ac:spMk id="5" creationId="{DE792E86-7309-EB65-503F-4A4733970E61}"/>
          </ac:spMkLst>
        </pc:spChg>
        <pc:spChg chg="mod ord">
          <ac:chgData name="Conroy, Kimberly J." userId="5d0bfce3-9247-4042-8ca7-1ac28a70a8ee" providerId="ADAL" clId="{382454F2-4CB3-4D71-A558-8CF80CEC7F2E}" dt="2025-01-24T01:43:30.643" v="1933" actId="14100"/>
          <ac:spMkLst>
            <pc:docMk/>
            <pc:sldMk cId="1088869911" sldId="275"/>
            <ac:spMk id="15" creationId="{0B2C5012-1785-2FAB-E345-568671E32279}"/>
          </ac:spMkLst>
        </pc:spChg>
        <pc:spChg chg="mod ord">
          <ac:chgData name="Conroy, Kimberly J." userId="5d0bfce3-9247-4042-8ca7-1ac28a70a8ee" providerId="ADAL" clId="{382454F2-4CB3-4D71-A558-8CF80CEC7F2E}" dt="2025-01-24T01:43:34.906" v="1934" actId="1076"/>
          <ac:spMkLst>
            <pc:docMk/>
            <pc:sldMk cId="1088869911" sldId="275"/>
            <ac:spMk id="18" creationId="{7CCC8974-E683-22B6-A3BD-C060C9416E3C}"/>
          </ac:spMkLst>
        </pc:spChg>
        <pc:picChg chg="del">
          <ac:chgData name="Conroy, Kimberly J." userId="5d0bfce3-9247-4042-8ca7-1ac28a70a8ee" providerId="ADAL" clId="{382454F2-4CB3-4D71-A558-8CF80CEC7F2E}" dt="2025-01-24T01:41:57.047" v="1916" actId="478"/>
          <ac:picMkLst>
            <pc:docMk/>
            <pc:sldMk cId="1088869911" sldId="275"/>
            <ac:picMk id="3" creationId="{3C31874E-8C8A-D498-9940-A2F8996C6825}"/>
          </ac:picMkLst>
        </pc:picChg>
        <pc:picChg chg="add mod">
          <ac:chgData name="Conroy, Kimberly J." userId="5d0bfce3-9247-4042-8ca7-1ac28a70a8ee" providerId="ADAL" clId="{382454F2-4CB3-4D71-A558-8CF80CEC7F2E}" dt="2025-01-24T01:43:05.730" v="1929" actId="1076"/>
          <ac:picMkLst>
            <pc:docMk/>
            <pc:sldMk cId="1088869911" sldId="275"/>
            <ac:picMk id="20" creationId="{52455C7F-9892-847F-5671-12B219339B9D}"/>
          </ac:picMkLst>
        </pc:picChg>
      </pc:sldChg>
      <pc:sldChg chg="del">
        <pc:chgData name="Conroy, Kimberly J." userId="5d0bfce3-9247-4042-8ca7-1ac28a70a8ee" providerId="ADAL" clId="{382454F2-4CB3-4D71-A558-8CF80CEC7F2E}" dt="2025-01-24T01:41:27.163" v="1915" actId="2696"/>
        <pc:sldMkLst>
          <pc:docMk/>
          <pc:sldMk cId="2847216253" sldId="276"/>
        </pc:sldMkLst>
      </pc:sldChg>
      <pc:sldChg chg="addSp delSp modSp mod delAnim modAnim">
        <pc:chgData name="Conroy, Kimberly J." userId="5d0bfce3-9247-4042-8ca7-1ac28a70a8ee" providerId="ADAL" clId="{382454F2-4CB3-4D71-A558-8CF80CEC7F2E}" dt="2025-01-23T19:42:09.749" v="345" actId="478"/>
        <pc:sldMkLst>
          <pc:docMk/>
          <pc:sldMk cId="4221448951" sldId="278"/>
        </pc:sldMkLst>
        <pc:spChg chg="del">
          <ac:chgData name="Conroy, Kimberly J." userId="5d0bfce3-9247-4042-8ca7-1ac28a70a8ee" providerId="ADAL" clId="{382454F2-4CB3-4D71-A558-8CF80CEC7F2E}" dt="2025-01-23T19:42:09.749" v="345" actId="478"/>
          <ac:spMkLst>
            <pc:docMk/>
            <pc:sldMk cId="4221448951" sldId="278"/>
            <ac:spMk id="2" creationId="{116DE79B-2D36-68AB-96D6-3D1EDF92AE17}"/>
          </ac:spMkLst>
        </pc:spChg>
        <pc:spChg chg="add del">
          <ac:chgData name="Conroy, Kimberly J." userId="5d0bfce3-9247-4042-8ca7-1ac28a70a8ee" providerId="ADAL" clId="{382454F2-4CB3-4D71-A558-8CF80CEC7F2E}" dt="2025-01-23T19:39:42.101" v="246" actId="478"/>
          <ac:spMkLst>
            <pc:docMk/>
            <pc:sldMk cId="4221448951" sldId="278"/>
            <ac:spMk id="5" creationId="{8096375D-7F23-FB54-1571-19939FF1B153}"/>
          </ac:spMkLst>
        </pc:spChg>
        <pc:spChg chg="mod">
          <ac:chgData name="Conroy, Kimberly J." userId="5d0bfce3-9247-4042-8ca7-1ac28a70a8ee" providerId="ADAL" clId="{382454F2-4CB3-4D71-A558-8CF80CEC7F2E}" dt="2025-01-23T19:38:39.992" v="238"/>
          <ac:spMkLst>
            <pc:docMk/>
            <pc:sldMk cId="4221448951" sldId="278"/>
            <ac:spMk id="6" creationId="{60EF276B-392D-10E8-A6C1-5DB1AB034EB9}"/>
          </ac:spMkLst>
        </pc:spChg>
        <pc:spChg chg="add mod">
          <ac:chgData name="Conroy, Kimberly J." userId="5d0bfce3-9247-4042-8ca7-1ac28a70a8ee" providerId="ADAL" clId="{382454F2-4CB3-4D71-A558-8CF80CEC7F2E}" dt="2025-01-23T19:41:47.240" v="343" actId="1076"/>
          <ac:spMkLst>
            <pc:docMk/>
            <pc:sldMk cId="4221448951" sldId="278"/>
            <ac:spMk id="9" creationId="{2A32D56A-E482-58E1-62CE-C1135C5F1F0C}"/>
          </ac:spMkLst>
        </pc:spChg>
        <pc:spChg chg="del">
          <ac:chgData name="Conroy, Kimberly J." userId="5d0bfce3-9247-4042-8ca7-1ac28a70a8ee" providerId="ADAL" clId="{382454F2-4CB3-4D71-A558-8CF80CEC7F2E}" dt="2025-01-23T19:38:59.096" v="239" actId="478"/>
          <ac:spMkLst>
            <pc:docMk/>
            <pc:sldMk cId="4221448951" sldId="278"/>
            <ac:spMk id="11" creationId="{59B146A5-06F0-405F-570B-9DBBE99488E0}"/>
          </ac:spMkLst>
        </pc:spChg>
        <pc:spChg chg="del">
          <ac:chgData name="Conroy, Kimberly J." userId="5d0bfce3-9247-4042-8ca7-1ac28a70a8ee" providerId="ADAL" clId="{382454F2-4CB3-4D71-A558-8CF80CEC7F2E}" dt="2025-01-23T19:39:13.539" v="244" actId="478"/>
          <ac:spMkLst>
            <pc:docMk/>
            <pc:sldMk cId="4221448951" sldId="278"/>
            <ac:spMk id="13" creationId="{FF157E44-41AE-C414-F441-FA2F6EECE7B1}"/>
          </ac:spMkLst>
        </pc:spChg>
        <pc:spChg chg="mod">
          <ac:chgData name="Conroy, Kimberly J." userId="5d0bfce3-9247-4042-8ca7-1ac28a70a8ee" providerId="ADAL" clId="{382454F2-4CB3-4D71-A558-8CF80CEC7F2E}" dt="2025-01-23T19:40:47.445" v="342" actId="6549"/>
          <ac:spMkLst>
            <pc:docMk/>
            <pc:sldMk cId="4221448951" sldId="278"/>
            <ac:spMk id="15" creationId="{FA5DBF55-2834-D52A-B2D5-6B4E7D14C937}"/>
          </ac:spMkLst>
        </pc:spChg>
        <pc:spChg chg="del">
          <ac:chgData name="Conroy, Kimberly J." userId="5d0bfce3-9247-4042-8ca7-1ac28a70a8ee" providerId="ADAL" clId="{382454F2-4CB3-4D71-A558-8CF80CEC7F2E}" dt="2025-01-23T19:39:06.523" v="241" actId="478"/>
          <ac:spMkLst>
            <pc:docMk/>
            <pc:sldMk cId="4221448951" sldId="278"/>
            <ac:spMk id="20" creationId="{D7D43218-F1A2-8C43-71FF-24EC0E54DB13}"/>
          </ac:spMkLst>
        </pc:spChg>
        <pc:spChg chg="del">
          <ac:chgData name="Conroy, Kimberly J." userId="5d0bfce3-9247-4042-8ca7-1ac28a70a8ee" providerId="ADAL" clId="{382454F2-4CB3-4D71-A558-8CF80CEC7F2E}" dt="2025-01-23T19:39:08.672" v="242" actId="478"/>
          <ac:spMkLst>
            <pc:docMk/>
            <pc:sldMk cId="4221448951" sldId="278"/>
            <ac:spMk id="21" creationId="{5E3D8347-5C32-8985-327B-80BB32F2AAB6}"/>
          </ac:spMkLst>
        </pc:spChg>
        <pc:picChg chg="del">
          <ac:chgData name="Conroy, Kimberly J." userId="5d0bfce3-9247-4042-8ca7-1ac28a70a8ee" providerId="ADAL" clId="{382454F2-4CB3-4D71-A558-8CF80CEC7F2E}" dt="2025-01-23T19:39:10.944" v="243" actId="478"/>
          <ac:picMkLst>
            <pc:docMk/>
            <pc:sldMk cId="4221448951" sldId="278"/>
            <ac:picMk id="3" creationId="{C15B7D22-CA36-2170-0518-B2A1820F2986}"/>
          </ac:picMkLst>
        </pc:picChg>
        <pc:picChg chg="add mod">
          <ac:chgData name="Conroy, Kimberly J." userId="5d0bfce3-9247-4042-8ca7-1ac28a70a8ee" providerId="ADAL" clId="{382454F2-4CB3-4D71-A558-8CF80CEC7F2E}" dt="2025-01-23T19:39:46.631" v="248" actId="1076"/>
          <ac:picMkLst>
            <pc:docMk/>
            <pc:sldMk cId="4221448951" sldId="278"/>
            <ac:picMk id="8" creationId="{484A8573-A9BC-B4BE-3DD7-E978BC547B6C}"/>
          </ac:picMkLst>
        </pc:picChg>
        <pc:picChg chg="del">
          <ac:chgData name="Conroy, Kimberly J." userId="5d0bfce3-9247-4042-8ca7-1ac28a70a8ee" providerId="ADAL" clId="{382454F2-4CB3-4D71-A558-8CF80CEC7F2E}" dt="2025-01-23T19:39:04.167" v="240" actId="478"/>
          <ac:picMkLst>
            <pc:docMk/>
            <pc:sldMk cId="4221448951" sldId="278"/>
            <ac:picMk id="18" creationId="{FF8455A1-53D1-F679-A436-3EE50E1D9737}"/>
          </ac:picMkLst>
        </pc:picChg>
      </pc:sldChg>
      <pc:sldChg chg="addSp delSp modSp add mod ord">
        <pc:chgData name="Conroy, Kimberly J." userId="5d0bfce3-9247-4042-8ca7-1ac28a70a8ee" providerId="ADAL" clId="{382454F2-4CB3-4D71-A558-8CF80CEC7F2E}" dt="2025-01-23T20:53:14.450" v="870" actId="20577"/>
        <pc:sldMkLst>
          <pc:docMk/>
          <pc:sldMk cId="301278274" sldId="279"/>
        </pc:sldMkLst>
        <pc:spChg chg="mod ord">
          <ac:chgData name="Conroy, Kimberly J." userId="5d0bfce3-9247-4042-8ca7-1ac28a70a8ee" providerId="ADAL" clId="{382454F2-4CB3-4D71-A558-8CF80CEC7F2E}" dt="2025-01-23T20:53:08.754" v="865" actId="1038"/>
          <ac:spMkLst>
            <pc:docMk/>
            <pc:sldMk cId="301278274" sldId="279"/>
            <ac:spMk id="9" creationId="{2A32D56A-E482-58E1-62CE-C1135C5F1F0C}"/>
          </ac:spMkLst>
        </pc:spChg>
        <pc:spChg chg="mod">
          <ac:chgData name="Conroy, Kimberly J." userId="5d0bfce3-9247-4042-8ca7-1ac28a70a8ee" providerId="ADAL" clId="{382454F2-4CB3-4D71-A558-8CF80CEC7F2E}" dt="2025-01-23T20:53:14.450" v="870" actId="20577"/>
          <ac:spMkLst>
            <pc:docMk/>
            <pc:sldMk cId="301278274" sldId="279"/>
            <ac:spMk id="15" creationId="{FA5DBF55-2834-D52A-B2D5-6B4E7D14C937}"/>
          </ac:spMkLst>
        </pc:spChg>
        <pc:picChg chg="add mod">
          <ac:chgData name="Conroy, Kimberly J." userId="5d0bfce3-9247-4042-8ca7-1ac28a70a8ee" providerId="ADAL" clId="{382454F2-4CB3-4D71-A558-8CF80CEC7F2E}" dt="2025-01-23T20:52:57.625" v="775" actId="1076"/>
          <ac:picMkLst>
            <pc:docMk/>
            <pc:sldMk cId="301278274" sldId="279"/>
            <ac:picMk id="3" creationId="{E3C98B42-BFAF-2361-F81B-712B055DED0F}"/>
          </ac:picMkLst>
        </pc:picChg>
        <pc:picChg chg="del">
          <ac:chgData name="Conroy, Kimberly J." userId="5d0bfce3-9247-4042-8ca7-1ac28a70a8ee" providerId="ADAL" clId="{382454F2-4CB3-4D71-A558-8CF80CEC7F2E}" dt="2025-01-23T20:52:47.265" v="771" actId="478"/>
          <ac:picMkLst>
            <pc:docMk/>
            <pc:sldMk cId="301278274" sldId="279"/>
            <ac:picMk id="8" creationId="{484A8573-A9BC-B4BE-3DD7-E978BC547B6C}"/>
          </ac:picMkLst>
        </pc:picChg>
      </pc:sldChg>
      <pc:sldChg chg="add">
        <pc:chgData name="Conroy, Kimberly J." userId="5d0bfce3-9247-4042-8ca7-1ac28a70a8ee" providerId="ADAL" clId="{382454F2-4CB3-4D71-A558-8CF80CEC7F2E}" dt="2025-01-23T20:53:26.359" v="871" actId="2890"/>
        <pc:sldMkLst>
          <pc:docMk/>
          <pc:sldMk cId="2858882531" sldId="280"/>
        </pc:sldMkLst>
      </pc:sldChg>
      <pc:sldChg chg="addSp delSp modSp add mod ord">
        <pc:chgData name="Conroy, Kimberly J." userId="5d0bfce3-9247-4042-8ca7-1ac28a70a8ee" providerId="ADAL" clId="{382454F2-4CB3-4D71-A558-8CF80CEC7F2E}" dt="2025-01-24T01:28:00.047" v="1060" actId="478"/>
        <pc:sldMkLst>
          <pc:docMk/>
          <pc:sldMk cId="210240332" sldId="281"/>
        </pc:sldMkLst>
        <pc:spChg chg="add mod">
          <ac:chgData name="Conroy, Kimberly J." userId="5d0bfce3-9247-4042-8ca7-1ac28a70a8ee" providerId="ADAL" clId="{382454F2-4CB3-4D71-A558-8CF80CEC7F2E}" dt="2025-01-24T01:24:34.116" v="960" actId="20577"/>
          <ac:spMkLst>
            <pc:docMk/>
            <pc:sldMk cId="210240332" sldId="281"/>
            <ac:spMk id="5" creationId="{8AA20CE9-B86B-58C9-9B21-1A564F940177}"/>
          </ac:spMkLst>
        </pc:spChg>
        <pc:spChg chg="add mod">
          <ac:chgData name="Conroy, Kimberly J." userId="5d0bfce3-9247-4042-8ca7-1ac28a70a8ee" providerId="ADAL" clId="{382454F2-4CB3-4D71-A558-8CF80CEC7F2E}" dt="2025-01-24T01:25:12.515" v="1050" actId="1076"/>
          <ac:spMkLst>
            <pc:docMk/>
            <pc:sldMk cId="210240332" sldId="281"/>
            <ac:spMk id="7" creationId="{F78A4F1A-3E70-B431-BCEE-B53563C0C55A}"/>
          </ac:spMkLst>
        </pc:spChg>
        <pc:spChg chg="del mod">
          <ac:chgData name="Conroy, Kimberly J." userId="5d0bfce3-9247-4042-8ca7-1ac28a70a8ee" providerId="ADAL" clId="{382454F2-4CB3-4D71-A558-8CF80CEC7F2E}" dt="2025-01-24T01:28:00.047" v="1060" actId="478"/>
          <ac:spMkLst>
            <pc:docMk/>
            <pc:sldMk cId="210240332" sldId="281"/>
            <ac:spMk id="9" creationId="{2A32D56A-E482-58E1-62CE-C1135C5F1F0C}"/>
          </ac:spMkLst>
        </pc:spChg>
        <pc:spChg chg="del">
          <ac:chgData name="Conroy, Kimberly J." userId="5d0bfce3-9247-4042-8ca7-1ac28a70a8ee" providerId="ADAL" clId="{382454F2-4CB3-4D71-A558-8CF80CEC7F2E}" dt="2025-01-24T01:23:30.905" v="909" actId="478"/>
          <ac:spMkLst>
            <pc:docMk/>
            <pc:sldMk cId="210240332" sldId="281"/>
            <ac:spMk id="15" creationId="{FA5DBF55-2834-D52A-B2D5-6B4E7D14C937}"/>
          </ac:spMkLst>
        </pc:spChg>
        <pc:picChg chg="del">
          <ac:chgData name="Conroy, Kimberly J." userId="5d0bfce3-9247-4042-8ca7-1ac28a70a8ee" providerId="ADAL" clId="{382454F2-4CB3-4D71-A558-8CF80CEC7F2E}" dt="2025-01-23T21:04:56.328" v="903" actId="478"/>
          <ac:picMkLst>
            <pc:docMk/>
            <pc:sldMk cId="210240332" sldId="281"/>
            <ac:picMk id="3" creationId="{E3C98B42-BFAF-2361-F81B-712B055DED0F}"/>
          </ac:picMkLst>
        </pc:picChg>
        <pc:picChg chg="add mod">
          <ac:chgData name="Conroy, Kimberly J." userId="5d0bfce3-9247-4042-8ca7-1ac28a70a8ee" providerId="ADAL" clId="{382454F2-4CB3-4D71-A558-8CF80CEC7F2E}" dt="2025-01-23T23:27:20.740" v="908" actId="1076"/>
          <ac:picMkLst>
            <pc:docMk/>
            <pc:sldMk cId="210240332" sldId="281"/>
            <ac:picMk id="4" creationId="{993C93E0-7CC4-55D6-F628-ED46395CFBE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412DE-D5FF-482E-AE75-65240F499FDB}" type="datetimeFigureOut">
              <a:rPr lang="en-US" smtClean="0"/>
              <a:t>3/12/2025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E04C7-F63B-43D2-8F38-C8E769B716AC}" type="slidenum">
              <a:rPr lang="en-US" smtClean="0"/>
              <a:t>‹#›</a:t>
            </a:fld>
            <a:endParaRPr lang="en-US"/>
          </a:p>
        </p:txBody>
      </p:sp>
    </p:spTree>
    <p:extLst>
      <p:ext uri="{BB962C8B-B14F-4D97-AF65-F5344CB8AC3E}">
        <p14:creationId xmlns:p14="http://schemas.microsoft.com/office/powerpoint/2010/main" val="1543140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Franklin County Ohio Clerk of Courts’ Introduction to Civil e-Filing. This e-filing system will allow cases and documents to be electronically filed for cases in the Common Pleas courts. During this tutorial, you will learn how to file a new case in the Civil court.</a:t>
            </a:r>
          </a:p>
        </p:txBody>
      </p:sp>
      <p:sp>
        <p:nvSpPr>
          <p:cNvPr id="4" name="Slide Number Placeholder 3"/>
          <p:cNvSpPr>
            <a:spLocks noGrp="1"/>
          </p:cNvSpPr>
          <p:nvPr>
            <p:ph type="sldNum" sz="quarter" idx="5"/>
          </p:nvPr>
        </p:nvSpPr>
        <p:spPr/>
        <p:txBody>
          <a:bodyPr/>
          <a:lstStyle/>
          <a:p>
            <a:fld id="{F5AE04C7-F63B-43D2-8F38-C8E769B716AC}" type="slidenum">
              <a:rPr lang="en-US" smtClean="0"/>
              <a:t>1</a:t>
            </a:fld>
            <a:endParaRPr lang="en-US" dirty="0"/>
          </a:p>
        </p:txBody>
      </p:sp>
    </p:spTree>
    <p:extLst>
      <p:ext uri="{BB962C8B-B14F-4D97-AF65-F5344CB8AC3E}">
        <p14:creationId xmlns:p14="http://schemas.microsoft.com/office/powerpoint/2010/main" val="339955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 2 click the Search cases button, enter part of the case title or the complete case number, then click the search button</a:t>
            </a:r>
          </a:p>
        </p:txBody>
      </p:sp>
      <p:sp>
        <p:nvSpPr>
          <p:cNvPr id="4" name="Slide Number Placeholder 3"/>
          <p:cNvSpPr>
            <a:spLocks noGrp="1"/>
          </p:cNvSpPr>
          <p:nvPr>
            <p:ph type="sldNum" sz="quarter" idx="5"/>
          </p:nvPr>
        </p:nvSpPr>
        <p:spPr/>
        <p:txBody>
          <a:bodyPr/>
          <a:lstStyle/>
          <a:p>
            <a:fld id="{F5AE04C7-F63B-43D2-8F38-C8E769B716AC}" type="slidenum">
              <a:rPr lang="en-US" smtClean="0"/>
              <a:t>10</a:t>
            </a:fld>
            <a:endParaRPr lang="en-US"/>
          </a:p>
        </p:txBody>
      </p:sp>
    </p:spTree>
    <p:extLst>
      <p:ext uri="{BB962C8B-B14F-4D97-AF65-F5344CB8AC3E}">
        <p14:creationId xmlns:p14="http://schemas.microsoft.com/office/powerpoint/2010/main" val="3271697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filing before submitting. There is an optional Client # field so an office reference number can be added. Review the documents to be submitted and add or remove as needed. To request a bond hearing the Motion Bond Hearing and Request for Bond Hearing are needed. Add any filing notes. At this point, if the filing is not ready, it can be cancelled (deleted), Moved to draft filings for completion later, or submitted to complete the filing process.</a:t>
            </a:r>
          </a:p>
        </p:txBody>
      </p:sp>
      <p:sp>
        <p:nvSpPr>
          <p:cNvPr id="4" name="Slide Number Placeholder 3"/>
          <p:cNvSpPr>
            <a:spLocks noGrp="1"/>
          </p:cNvSpPr>
          <p:nvPr>
            <p:ph type="sldNum" sz="quarter" idx="5"/>
          </p:nvPr>
        </p:nvSpPr>
        <p:spPr/>
        <p:txBody>
          <a:bodyPr/>
          <a:lstStyle/>
          <a:p>
            <a:fld id="{F5AE04C7-F63B-43D2-8F38-C8E769B716AC}" type="slidenum">
              <a:rPr lang="en-US" smtClean="0"/>
              <a:t>11</a:t>
            </a:fld>
            <a:endParaRPr lang="en-US"/>
          </a:p>
        </p:txBody>
      </p:sp>
    </p:spTree>
    <p:extLst>
      <p:ext uri="{BB962C8B-B14F-4D97-AF65-F5344CB8AC3E}">
        <p14:creationId xmlns:p14="http://schemas.microsoft.com/office/powerpoint/2010/main" val="1467958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confirmation of submission will appear. Clicking on the Filing Status button to check on the status of the approval or acceptance of the filing.</a:t>
            </a:r>
          </a:p>
        </p:txBody>
      </p:sp>
      <p:sp>
        <p:nvSpPr>
          <p:cNvPr id="4" name="Slide Number Placeholder 3"/>
          <p:cNvSpPr>
            <a:spLocks noGrp="1"/>
          </p:cNvSpPr>
          <p:nvPr>
            <p:ph type="sldNum" sz="quarter" idx="5"/>
          </p:nvPr>
        </p:nvSpPr>
        <p:spPr/>
        <p:txBody>
          <a:bodyPr/>
          <a:lstStyle/>
          <a:p>
            <a:fld id="{F5AE04C7-F63B-43D2-8F38-C8E769B716AC}" type="slidenum">
              <a:rPr lang="en-US" smtClean="0"/>
              <a:t>12</a:t>
            </a:fld>
            <a:endParaRPr lang="en-US"/>
          </a:p>
        </p:txBody>
      </p:sp>
    </p:spTree>
    <p:extLst>
      <p:ext uri="{BB962C8B-B14F-4D97-AF65-F5344CB8AC3E}">
        <p14:creationId xmlns:p14="http://schemas.microsoft.com/office/powerpoint/2010/main" val="384240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Clicking the Filing Status button will bring up a list of all cases that have been filed and show their filing status. You can search for a specific case by enter the search parameters and choosing search. The Filing Status list can always be reached by clicking My Filing from the home page or by going to the eFile tab and selecting My Filings from the drop-down menu.</a:t>
            </a:r>
          </a:p>
        </p:txBody>
      </p:sp>
      <p:sp>
        <p:nvSpPr>
          <p:cNvPr id="4" name="Slide Number Placeholder 3"/>
          <p:cNvSpPr>
            <a:spLocks noGrp="1"/>
          </p:cNvSpPr>
          <p:nvPr>
            <p:ph type="sldNum" sz="quarter" idx="5"/>
          </p:nvPr>
        </p:nvSpPr>
        <p:spPr/>
        <p:txBody>
          <a:bodyPr/>
          <a:lstStyle/>
          <a:p>
            <a:fld id="{F5AE04C7-F63B-43D2-8F38-C8E769B716AC}" type="slidenum">
              <a:rPr lang="en-US" smtClean="0"/>
              <a:t>13</a:t>
            </a:fld>
            <a:endParaRPr lang="en-US"/>
          </a:p>
        </p:txBody>
      </p:sp>
    </p:spTree>
    <p:extLst>
      <p:ext uri="{BB962C8B-B14F-4D97-AF65-F5344CB8AC3E}">
        <p14:creationId xmlns:p14="http://schemas.microsoft.com/office/powerpoint/2010/main" val="2438708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using the Franklin County e-filing System. For help or questions about filing, contact the Clerk of Courts Office at 614.525.3600 or email at franklincountyclerk@franklincountyohio.gov</a:t>
            </a:r>
          </a:p>
        </p:txBody>
      </p:sp>
      <p:sp>
        <p:nvSpPr>
          <p:cNvPr id="4" name="Slide Number Placeholder 3"/>
          <p:cNvSpPr>
            <a:spLocks noGrp="1"/>
          </p:cNvSpPr>
          <p:nvPr>
            <p:ph type="sldNum" sz="quarter" idx="5"/>
          </p:nvPr>
        </p:nvSpPr>
        <p:spPr/>
        <p:txBody>
          <a:bodyPr/>
          <a:lstStyle/>
          <a:p>
            <a:fld id="{F5AE04C7-F63B-43D2-8F38-C8E769B716AC}" type="slidenum">
              <a:rPr lang="en-US" smtClean="0"/>
              <a:t>14</a:t>
            </a:fld>
            <a:endParaRPr lang="en-US"/>
          </a:p>
        </p:txBody>
      </p:sp>
    </p:spTree>
    <p:extLst>
      <p:ext uri="{BB962C8B-B14F-4D97-AF65-F5344CB8AC3E}">
        <p14:creationId xmlns:p14="http://schemas.microsoft.com/office/powerpoint/2010/main" val="523764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this presentation, we will cover helpful technologies, how to file a bond hearing request, how to check for notifications on cases, and where to get help</a:t>
            </a:r>
          </a:p>
        </p:txBody>
      </p:sp>
      <p:sp>
        <p:nvSpPr>
          <p:cNvPr id="4" name="Slide Number Placeholder 3"/>
          <p:cNvSpPr>
            <a:spLocks noGrp="1"/>
          </p:cNvSpPr>
          <p:nvPr>
            <p:ph type="sldNum" sz="quarter" idx="5"/>
          </p:nvPr>
        </p:nvSpPr>
        <p:spPr/>
        <p:txBody>
          <a:bodyPr/>
          <a:lstStyle/>
          <a:p>
            <a:fld id="{F5AE04C7-F63B-43D2-8F38-C8E769B716AC}" type="slidenum">
              <a:rPr lang="en-US" smtClean="0"/>
              <a:t>2</a:t>
            </a:fld>
            <a:endParaRPr lang="en-US" dirty="0"/>
          </a:p>
        </p:txBody>
      </p:sp>
    </p:spTree>
    <p:extLst>
      <p:ext uri="{BB962C8B-B14F-4D97-AF65-F5344CB8AC3E}">
        <p14:creationId xmlns:p14="http://schemas.microsoft.com/office/powerpoint/2010/main" val="18253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helpful technologies are a scanner with the recommended setting of 300dpi. A way to convert documents into a PDF format such as using Print to PDF, embedded PDF Converter in Word or other similar products or an online word to PDF Converter. Word documents must be in a .docx format.</a:t>
            </a:r>
          </a:p>
        </p:txBody>
      </p:sp>
      <p:sp>
        <p:nvSpPr>
          <p:cNvPr id="4" name="Slide Number Placeholder 3"/>
          <p:cNvSpPr>
            <a:spLocks noGrp="1"/>
          </p:cNvSpPr>
          <p:nvPr>
            <p:ph type="sldNum" sz="quarter" idx="5"/>
          </p:nvPr>
        </p:nvSpPr>
        <p:spPr/>
        <p:txBody>
          <a:bodyPr/>
          <a:lstStyle/>
          <a:p>
            <a:fld id="{F5AE04C7-F63B-43D2-8F38-C8E769B716AC}" type="slidenum">
              <a:rPr lang="en-US" smtClean="0"/>
              <a:t>3</a:t>
            </a:fld>
            <a:endParaRPr lang="en-US" dirty="0"/>
          </a:p>
        </p:txBody>
      </p:sp>
    </p:spTree>
    <p:extLst>
      <p:ext uri="{BB962C8B-B14F-4D97-AF65-F5344CB8AC3E}">
        <p14:creationId xmlns:p14="http://schemas.microsoft.com/office/powerpoint/2010/main" val="389657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Choose the General Division, Court of Common Pleas, then from the Jurisdiction menu, choose Civil Division.</a:t>
            </a:r>
          </a:p>
        </p:txBody>
      </p:sp>
      <p:sp>
        <p:nvSpPr>
          <p:cNvPr id="4" name="Slide Number Placeholder 3"/>
          <p:cNvSpPr>
            <a:spLocks noGrp="1"/>
          </p:cNvSpPr>
          <p:nvPr>
            <p:ph type="sldNum" sz="quarter" idx="5"/>
          </p:nvPr>
        </p:nvSpPr>
        <p:spPr/>
        <p:txBody>
          <a:bodyPr/>
          <a:lstStyle/>
          <a:p>
            <a:fld id="{F5AE04C7-F63B-43D2-8F38-C8E769B716AC}" type="slidenum">
              <a:rPr lang="en-US" smtClean="0"/>
              <a:t>4</a:t>
            </a:fld>
            <a:endParaRPr lang="en-US" dirty="0"/>
          </a:p>
        </p:txBody>
      </p:sp>
    </p:spTree>
    <p:extLst>
      <p:ext uri="{BB962C8B-B14F-4D97-AF65-F5344CB8AC3E}">
        <p14:creationId xmlns:p14="http://schemas.microsoft.com/office/powerpoint/2010/main" val="3144327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logging into your </a:t>
            </a:r>
            <a:r>
              <a:rPr lang="en-US" dirty="0" err="1"/>
              <a:t>efiling</a:t>
            </a:r>
            <a:r>
              <a:rPr lang="en-US" dirty="0"/>
              <a:t> account, select File to an existing case by clicking on the Existing Case button on the left or going to the </a:t>
            </a:r>
            <a:r>
              <a:rPr lang="en-US" dirty="0" err="1"/>
              <a:t>efile</a:t>
            </a:r>
            <a:r>
              <a:rPr lang="en-US" dirty="0"/>
              <a:t> tab and selecting Existing case from the dropdown menu.</a:t>
            </a:r>
          </a:p>
        </p:txBody>
      </p:sp>
      <p:sp>
        <p:nvSpPr>
          <p:cNvPr id="4" name="Slide Number Placeholder 3"/>
          <p:cNvSpPr>
            <a:spLocks noGrp="1"/>
          </p:cNvSpPr>
          <p:nvPr>
            <p:ph type="sldNum" sz="quarter" idx="5"/>
          </p:nvPr>
        </p:nvSpPr>
        <p:spPr/>
        <p:txBody>
          <a:bodyPr/>
          <a:lstStyle/>
          <a:p>
            <a:fld id="{F5AE04C7-F63B-43D2-8F38-C8E769B716AC}" type="slidenum">
              <a:rPr lang="en-US" smtClean="0"/>
              <a:t>5</a:t>
            </a:fld>
            <a:endParaRPr lang="en-US"/>
          </a:p>
        </p:txBody>
      </p:sp>
    </p:spTree>
    <p:extLst>
      <p:ext uri="{BB962C8B-B14F-4D97-AF65-F5344CB8AC3E}">
        <p14:creationId xmlns:p14="http://schemas.microsoft.com/office/powerpoint/2010/main" val="2275314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options to search for a case. Option 1 enter the case number, choose the court from the dropdown menu and clicking the </a:t>
            </a:r>
            <a:r>
              <a:rPr lang="en-US" dirty="0" err="1"/>
              <a:t>efile</a:t>
            </a:r>
            <a:r>
              <a:rPr lang="en-US" dirty="0"/>
              <a:t> button</a:t>
            </a:r>
          </a:p>
        </p:txBody>
      </p:sp>
      <p:sp>
        <p:nvSpPr>
          <p:cNvPr id="4" name="Slide Number Placeholder 3"/>
          <p:cNvSpPr>
            <a:spLocks noGrp="1"/>
          </p:cNvSpPr>
          <p:nvPr>
            <p:ph type="sldNum" sz="quarter" idx="5"/>
          </p:nvPr>
        </p:nvSpPr>
        <p:spPr/>
        <p:txBody>
          <a:bodyPr/>
          <a:lstStyle/>
          <a:p>
            <a:fld id="{F5AE04C7-F63B-43D2-8F38-C8E769B716AC}" type="slidenum">
              <a:rPr lang="en-US" smtClean="0"/>
              <a:t>6</a:t>
            </a:fld>
            <a:endParaRPr lang="en-US"/>
          </a:p>
        </p:txBody>
      </p:sp>
    </p:spTree>
    <p:extLst>
      <p:ext uri="{BB962C8B-B14F-4D97-AF65-F5344CB8AC3E}">
        <p14:creationId xmlns:p14="http://schemas.microsoft.com/office/powerpoint/2010/main" val="445411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logging into your </a:t>
            </a:r>
            <a:r>
              <a:rPr lang="en-US" dirty="0" err="1"/>
              <a:t>efiling</a:t>
            </a:r>
            <a:r>
              <a:rPr lang="en-US" dirty="0"/>
              <a:t> account, select File to an existing case by clicking on the Existing Case button on the left or going to the </a:t>
            </a:r>
            <a:r>
              <a:rPr lang="en-US" dirty="0" err="1"/>
              <a:t>efile</a:t>
            </a:r>
            <a:r>
              <a:rPr lang="en-US" dirty="0"/>
              <a:t> tab and selecting Existing case from the dropdown menu.</a:t>
            </a:r>
          </a:p>
        </p:txBody>
      </p:sp>
      <p:sp>
        <p:nvSpPr>
          <p:cNvPr id="4" name="Slide Number Placeholder 3"/>
          <p:cNvSpPr>
            <a:spLocks noGrp="1"/>
          </p:cNvSpPr>
          <p:nvPr>
            <p:ph type="sldNum" sz="quarter" idx="5"/>
          </p:nvPr>
        </p:nvSpPr>
        <p:spPr/>
        <p:txBody>
          <a:bodyPr/>
          <a:lstStyle/>
          <a:p>
            <a:fld id="{F5AE04C7-F63B-43D2-8F38-C8E769B716AC}" type="slidenum">
              <a:rPr lang="en-US" smtClean="0"/>
              <a:t>7</a:t>
            </a:fld>
            <a:endParaRPr lang="en-US"/>
          </a:p>
        </p:txBody>
      </p:sp>
    </p:spTree>
    <p:extLst>
      <p:ext uri="{BB962C8B-B14F-4D97-AF65-F5344CB8AC3E}">
        <p14:creationId xmlns:p14="http://schemas.microsoft.com/office/powerpoint/2010/main" val="112506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options to search for a case. Option 1 enter the case number, choose the court from the dropdown menu and clicking the </a:t>
            </a:r>
            <a:r>
              <a:rPr lang="en-US" dirty="0" err="1"/>
              <a:t>efile</a:t>
            </a:r>
            <a:r>
              <a:rPr lang="en-US" dirty="0"/>
              <a:t> button</a:t>
            </a:r>
          </a:p>
        </p:txBody>
      </p:sp>
      <p:sp>
        <p:nvSpPr>
          <p:cNvPr id="4" name="Slide Number Placeholder 3"/>
          <p:cNvSpPr>
            <a:spLocks noGrp="1"/>
          </p:cNvSpPr>
          <p:nvPr>
            <p:ph type="sldNum" sz="quarter" idx="5"/>
          </p:nvPr>
        </p:nvSpPr>
        <p:spPr/>
        <p:txBody>
          <a:bodyPr/>
          <a:lstStyle/>
          <a:p>
            <a:fld id="{F5AE04C7-F63B-43D2-8F38-C8E769B716AC}" type="slidenum">
              <a:rPr lang="en-US" smtClean="0"/>
              <a:t>8</a:t>
            </a:fld>
            <a:endParaRPr lang="en-US"/>
          </a:p>
        </p:txBody>
      </p:sp>
    </p:spTree>
    <p:extLst>
      <p:ext uri="{BB962C8B-B14F-4D97-AF65-F5344CB8AC3E}">
        <p14:creationId xmlns:p14="http://schemas.microsoft.com/office/powerpoint/2010/main" val="182333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logging into your </a:t>
            </a:r>
            <a:r>
              <a:rPr lang="en-US" dirty="0" err="1"/>
              <a:t>efiling</a:t>
            </a:r>
            <a:r>
              <a:rPr lang="en-US" dirty="0"/>
              <a:t> account, select File to an existing case by clicking on the Existing Case button on the left or going to the </a:t>
            </a:r>
            <a:r>
              <a:rPr lang="en-US" dirty="0" err="1"/>
              <a:t>efile</a:t>
            </a:r>
            <a:r>
              <a:rPr lang="en-US" dirty="0"/>
              <a:t> tab and selecting Existing case from the dropdown menu.</a:t>
            </a:r>
          </a:p>
        </p:txBody>
      </p:sp>
      <p:sp>
        <p:nvSpPr>
          <p:cNvPr id="4" name="Slide Number Placeholder 3"/>
          <p:cNvSpPr>
            <a:spLocks noGrp="1"/>
          </p:cNvSpPr>
          <p:nvPr>
            <p:ph type="sldNum" sz="quarter" idx="5"/>
          </p:nvPr>
        </p:nvSpPr>
        <p:spPr/>
        <p:txBody>
          <a:bodyPr/>
          <a:lstStyle/>
          <a:p>
            <a:fld id="{F5AE04C7-F63B-43D2-8F38-C8E769B716AC}" type="slidenum">
              <a:rPr lang="en-US" smtClean="0"/>
              <a:t>9</a:t>
            </a:fld>
            <a:endParaRPr lang="en-US"/>
          </a:p>
        </p:txBody>
      </p:sp>
    </p:spTree>
    <p:extLst>
      <p:ext uri="{BB962C8B-B14F-4D97-AF65-F5344CB8AC3E}">
        <p14:creationId xmlns:p14="http://schemas.microsoft.com/office/powerpoint/2010/main" val="226588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7000-DC5C-284A-91F9-D637E647FA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2AF3D6-AD18-6F58-FFCC-64A13F244F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4E8158-0F3D-35E4-6EC1-6D63581F73AA}"/>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390DDFC4-F5BD-9F3E-443E-CFF76C9FA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271EF-F26E-5FDC-39B7-21AA45A20AC7}"/>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62653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D78A7-9506-AA5A-5350-5AC7A1A2A5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CD137E-3950-0E4C-6BC5-0AEDF70296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3E737-E8A4-77DE-F325-2FE2EAA06956}"/>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D5104F2A-A32F-D188-A894-7FCB877659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84CAB-0D3A-B06C-F8F1-DDEA31AC7D38}"/>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175954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9DF161-58FA-A517-C0D2-16D2E2DA59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746FED-C235-AADA-3C2D-3A3447E1F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FB3B1F-D5F2-2F4F-0A43-717041F8DE3D}"/>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D9F97967-7469-4F20-6546-927C382B93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19752-D892-FC90-442E-58AABAD5BFE6}"/>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29959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5F450-3BC8-5534-91F2-11D48A6C2B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D6D780-2F4A-A9FF-E6D2-565448D44B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1ADD1D-9BF2-5503-A6DC-ECD0DAB52950}"/>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32891F40-1625-E207-5B4C-60B85B1F93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4980C-DDD2-5251-05EE-224A912FF0BE}"/>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86504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203FE-EB1D-D701-E171-D2021A6557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857322-B879-A83D-E065-101201810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64ABE1-2769-1B61-2060-8B205709758F}"/>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D196A1E4-4856-A3AF-0A91-F871AFE1C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AFDAF-AD34-2993-6A94-A999AA331B33}"/>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315947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71BE-8CD6-F29E-5CC0-C530811A5A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6E5310-9A15-7C00-3AE1-F9ECDA077A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30588F-EE38-9854-33CF-4582310072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C2FDF9-DE86-EF4A-79F3-10F0BBE421A5}"/>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6" name="Footer Placeholder 5">
            <a:extLst>
              <a:ext uri="{FF2B5EF4-FFF2-40B4-BE49-F238E27FC236}">
                <a16:creationId xmlns:a16="http://schemas.microsoft.com/office/drawing/2014/main" id="{DE89C68E-84D8-9CB7-558A-9900E18926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35CDAD-B143-F72E-3A83-C10F9353394C}"/>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367781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17348-7F84-6672-2295-7353623931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C367BD-F68B-25AD-9246-80BA4B3E07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FCA49A-25A4-C73F-F86D-14A97BA18D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7A7FEE-A2C7-8F39-4596-32D8113931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497E9B-DD92-5F31-8F58-A7B3A66A78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898D6E-5846-CD91-78F2-1A3E4781ABEB}"/>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8" name="Footer Placeholder 7">
            <a:extLst>
              <a:ext uri="{FF2B5EF4-FFF2-40B4-BE49-F238E27FC236}">
                <a16:creationId xmlns:a16="http://schemas.microsoft.com/office/drawing/2014/main" id="{C5682351-BDDB-8EFD-5C95-F3A187B686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581155-DC3F-CE85-261B-02A6A031B26C}"/>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12437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5E90A-70D4-D0F2-4771-399560E354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BAD7FB-717F-3D40-1B98-5EBEA2BED1EF}"/>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4" name="Footer Placeholder 3">
            <a:extLst>
              <a:ext uri="{FF2B5EF4-FFF2-40B4-BE49-F238E27FC236}">
                <a16:creationId xmlns:a16="http://schemas.microsoft.com/office/drawing/2014/main" id="{7B4605F2-7024-008D-F062-F10F7F9F7DF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62A8AB-8140-D5E7-24E6-7D6EBCE4B5AF}"/>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33303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99FD44-1F6D-3DD5-6BB0-0E0E6BE65DDE}"/>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3" name="Footer Placeholder 2">
            <a:extLst>
              <a:ext uri="{FF2B5EF4-FFF2-40B4-BE49-F238E27FC236}">
                <a16:creationId xmlns:a16="http://schemas.microsoft.com/office/drawing/2014/main" id="{7EE21A55-7578-2FC2-FC11-CA5CEC4D97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32CD6D-59BE-357E-A8FA-D76F7CC26D9A}"/>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306998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B7CE0-78C4-C8BA-67CA-AB3C7AFCA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C531F6-1D76-5C2B-DF72-E3051FDF5F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958049-A828-9C2D-FFEA-ECA5ECCDE6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19839-0BFE-BBB9-BD49-7FDE118F9C67}"/>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6" name="Footer Placeholder 5">
            <a:extLst>
              <a:ext uri="{FF2B5EF4-FFF2-40B4-BE49-F238E27FC236}">
                <a16:creationId xmlns:a16="http://schemas.microsoft.com/office/drawing/2014/main" id="{8EACFD53-1049-3F6C-B07E-3B8BA9BAB8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63382-8273-BE3C-FCA2-7DDCF181A96D}"/>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1458776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53E32-72FF-24B2-87F1-D1A71B2719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C9940D-F2C7-D26F-A7D9-C2F91BB93B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B3A622-02FB-2022-32E0-494981856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97067F-2836-72EC-D216-0C2981864423}"/>
              </a:ext>
            </a:extLst>
          </p:cNvPr>
          <p:cNvSpPr>
            <a:spLocks noGrp="1"/>
          </p:cNvSpPr>
          <p:nvPr>
            <p:ph type="dt" sz="half" idx="10"/>
          </p:nvPr>
        </p:nvSpPr>
        <p:spPr/>
        <p:txBody>
          <a:bodyPr/>
          <a:lstStyle/>
          <a:p>
            <a:fld id="{EF4CA1F4-F092-4092-B1EA-42DE82F5102A}" type="datetimeFigureOut">
              <a:rPr lang="en-US" smtClean="0"/>
              <a:t>3/12/2025</a:t>
            </a:fld>
            <a:endParaRPr lang="en-US"/>
          </a:p>
        </p:txBody>
      </p:sp>
      <p:sp>
        <p:nvSpPr>
          <p:cNvPr id="6" name="Footer Placeholder 5">
            <a:extLst>
              <a:ext uri="{FF2B5EF4-FFF2-40B4-BE49-F238E27FC236}">
                <a16:creationId xmlns:a16="http://schemas.microsoft.com/office/drawing/2014/main" id="{BC07AD7B-4B3A-DBFE-D151-5B7E429D54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A9CE8E-8655-FCD2-DB77-8A4F1BFEAA75}"/>
              </a:ext>
            </a:extLst>
          </p:cNvPr>
          <p:cNvSpPr>
            <a:spLocks noGrp="1"/>
          </p:cNvSpPr>
          <p:nvPr>
            <p:ph type="sldNum" sz="quarter" idx="12"/>
          </p:nvPr>
        </p:nvSpPr>
        <p:spPr/>
        <p:txBody>
          <a:bodyPr/>
          <a:lstStyle/>
          <a:p>
            <a:fld id="{800F1E1D-3041-4DE3-80AB-61D2FC62303A}" type="slidenum">
              <a:rPr lang="en-US" smtClean="0"/>
              <a:t>‹#›</a:t>
            </a:fld>
            <a:endParaRPr lang="en-US"/>
          </a:p>
        </p:txBody>
      </p:sp>
    </p:spTree>
    <p:extLst>
      <p:ext uri="{BB962C8B-B14F-4D97-AF65-F5344CB8AC3E}">
        <p14:creationId xmlns:p14="http://schemas.microsoft.com/office/powerpoint/2010/main" val="226181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E9EF3E-9062-3E33-B311-6F8F3DC8D8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4B2A9-4BB9-222A-12E8-F84F848151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4FEEDB-36A4-4831-BEAF-AEF0AB953B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CA1F4-F092-4092-B1EA-42DE82F5102A}" type="datetimeFigureOut">
              <a:rPr lang="en-US" smtClean="0"/>
              <a:t>3/12/2025</a:t>
            </a:fld>
            <a:endParaRPr lang="en-US"/>
          </a:p>
        </p:txBody>
      </p:sp>
      <p:sp>
        <p:nvSpPr>
          <p:cNvPr id="5" name="Footer Placeholder 4">
            <a:extLst>
              <a:ext uri="{FF2B5EF4-FFF2-40B4-BE49-F238E27FC236}">
                <a16:creationId xmlns:a16="http://schemas.microsoft.com/office/drawing/2014/main" id="{4C7593E9-D099-18C1-5A1A-CF76E59F4A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3B3510-16E2-C0A8-F32D-FF47E1E098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F1E1D-3041-4DE3-80AB-61D2FC62303A}" type="slidenum">
              <a:rPr lang="en-US" smtClean="0"/>
              <a:t>‹#›</a:t>
            </a:fld>
            <a:endParaRPr lang="en-US"/>
          </a:p>
        </p:txBody>
      </p:sp>
    </p:spTree>
    <p:extLst>
      <p:ext uri="{BB962C8B-B14F-4D97-AF65-F5344CB8AC3E}">
        <p14:creationId xmlns:p14="http://schemas.microsoft.com/office/powerpoint/2010/main" val="166199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1.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hyperlink" Target="https://acrobat.adobe.com/link/acrobat/word-to-pdf?x_api_client_id=adobe_com&amp;x_api_client_location=word_to_pdf"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lerk of Courts seal">
            <a:extLst>
              <a:ext uri="{FF2B5EF4-FFF2-40B4-BE49-F238E27FC236}">
                <a16:creationId xmlns:a16="http://schemas.microsoft.com/office/drawing/2014/main" id="{B6684EC3-704A-6FE2-9410-FA2ECCD1EC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4669" y="1529514"/>
            <a:ext cx="4084320" cy="4084320"/>
          </a:xfrm>
          <a:prstGeom prst="rect">
            <a:avLst/>
          </a:prstGeom>
        </p:spPr>
      </p:pic>
      <p:sp>
        <p:nvSpPr>
          <p:cNvPr id="6" name="Rectangle 5">
            <a:extLst>
              <a:ext uri="{FF2B5EF4-FFF2-40B4-BE49-F238E27FC236}">
                <a16:creationId xmlns:a16="http://schemas.microsoft.com/office/drawing/2014/main" id="{60EF276B-392D-10E8-A6C1-5DB1AB034EB9}"/>
              </a:ext>
            </a:extLst>
          </p:cNvPr>
          <p:cNvSpPr/>
          <p:nvPr/>
        </p:nvSpPr>
        <p:spPr>
          <a:xfrm>
            <a:off x="1852091" y="123738"/>
            <a:ext cx="8487051" cy="1569660"/>
          </a:xfrm>
          <a:prstGeom prst="rect">
            <a:avLst/>
          </a:prstGeom>
          <a:noFill/>
        </p:spPr>
        <p:txBody>
          <a:bodyPr wrap="square" lIns="91440" tIns="45720" rIns="91440" bIns="45720">
            <a:spAutoFit/>
          </a:bodyPr>
          <a:lstStyle/>
          <a:p>
            <a:pPr algn="ctr"/>
            <a:r>
              <a:rPr lang="en-US" sz="4800" b="0" cap="none" spc="0" dirty="0">
                <a:ln w="0"/>
                <a:solidFill>
                  <a:schemeClr val="bg1"/>
                </a:solidFill>
                <a:effectLst>
                  <a:outerShdw blurRad="38100" dist="19050" dir="2700000" algn="tl" rotWithShape="0">
                    <a:schemeClr val="dk1">
                      <a:alpha val="40000"/>
                    </a:schemeClr>
                  </a:outerShdw>
                </a:effectLst>
              </a:rPr>
              <a:t>Introduction to Appeals e-Filing</a:t>
            </a:r>
          </a:p>
          <a:p>
            <a:pPr algn="ctr"/>
            <a:r>
              <a:rPr lang="en-US" sz="4800" b="0" cap="none" spc="0" dirty="0">
                <a:ln w="0"/>
                <a:solidFill>
                  <a:schemeClr val="bg1"/>
                </a:solidFill>
                <a:effectLst>
                  <a:outerShdw blurRad="38100" dist="19050" dir="2700000" algn="tl" rotWithShape="0">
                    <a:schemeClr val="dk1">
                      <a:alpha val="40000"/>
                    </a:schemeClr>
                  </a:outerShdw>
                </a:effectLst>
              </a:rPr>
              <a:t>Filing an </a:t>
            </a:r>
            <a:r>
              <a:rPr lang="en-US" sz="4800" dirty="0">
                <a:ln w="0"/>
                <a:solidFill>
                  <a:schemeClr val="bg1"/>
                </a:solidFill>
                <a:effectLst>
                  <a:outerShdw blurRad="38100" dist="19050" dir="2700000" algn="tl" rotWithShape="0">
                    <a:schemeClr val="dk1">
                      <a:alpha val="40000"/>
                    </a:schemeClr>
                  </a:outerShdw>
                </a:effectLst>
              </a:rPr>
              <a:t>Original Action</a:t>
            </a:r>
            <a:endParaRPr lang="en-US" sz="4800" b="0" cap="none" spc="0" dirty="0">
              <a:ln w="0"/>
              <a:solidFill>
                <a:schemeClr val="bg1"/>
              </a:solidFill>
              <a:effectLst>
                <a:outerShdw blurRad="38100" dist="19050" dir="2700000" algn="tl" rotWithShape="0">
                  <a:schemeClr val="dk1">
                    <a:alpha val="40000"/>
                  </a:schemeClr>
                </a:outerShdw>
              </a:effectLst>
            </a:endParaRPr>
          </a:p>
        </p:txBody>
      </p:sp>
      <p:sp>
        <p:nvSpPr>
          <p:cNvPr id="3" name="Rectangle 2">
            <a:extLst>
              <a:ext uri="{FF2B5EF4-FFF2-40B4-BE49-F238E27FC236}">
                <a16:creationId xmlns:a16="http://schemas.microsoft.com/office/drawing/2014/main" id="{792025FA-64F6-014B-F044-AAAB433DD321}"/>
              </a:ext>
            </a:extLst>
          </p:cNvPr>
          <p:cNvSpPr/>
          <p:nvPr/>
        </p:nvSpPr>
        <p:spPr>
          <a:xfrm>
            <a:off x="1723303" y="5586763"/>
            <a:ext cx="8487051" cy="830997"/>
          </a:xfrm>
          <a:prstGeom prst="rect">
            <a:avLst/>
          </a:prstGeom>
          <a:noFill/>
        </p:spPr>
        <p:txBody>
          <a:bodyPr wrap="square" lIns="91440" tIns="45720" rIns="91440" bIns="45720">
            <a:spAutoFit/>
          </a:bodyPr>
          <a:lstStyle/>
          <a:p>
            <a:pPr algn="ctr"/>
            <a:r>
              <a:rPr lang="en-US" sz="4800" b="0" cap="none" spc="0" dirty="0">
                <a:ln w="0"/>
                <a:solidFill>
                  <a:schemeClr val="bg1"/>
                </a:solidFill>
                <a:effectLst>
                  <a:outerShdw blurRad="38100" dist="19050" dir="2700000" algn="tl" rotWithShape="0">
                    <a:schemeClr val="dk1">
                      <a:alpha val="40000"/>
                    </a:schemeClr>
                  </a:outerShdw>
                </a:effectLst>
              </a:rPr>
              <a:t>Franklin County Clerk of Courts</a:t>
            </a:r>
          </a:p>
        </p:txBody>
      </p:sp>
    </p:spTree>
    <p:extLst>
      <p:ext uri="{BB962C8B-B14F-4D97-AF65-F5344CB8AC3E}">
        <p14:creationId xmlns:p14="http://schemas.microsoft.com/office/powerpoint/2010/main" val="976708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1993386" y="279062"/>
            <a:ext cx="8538107"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How to File an Original Action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pic>
        <p:nvPicPr>
          <p:cNvPr id="4" name="Picture 3">
            <a:extLst>
              <a:ext uri="{FF2B5EF4-FFF2-40B4-BE49-F238E27FC236}">
                <a16:creationId xmlns:a16="http://schemas.microsoft.com/office/drawing/2014/main" id="{4139833A-EF64-C5A4-CEB5-F1605DDA03C5}"/>
              </a:ext>
            </a:extLst>
          </p:cNvPr>
          <p:cNvPicPr>
            <a:picLocks noChangeAspect="1"/>
          </p:cNvPicPr>
          <p:nvPr/>
        </p:nvPicPr>
        <p:blipFill>
          <a:blip r:embed="rId4"/>
          <a:stretch>
            <a:fillRect/>
          </a:stretch>
        </p:blipFill>
        <p:spPr>
          <a:xfrm>
            <a:off x="2820741" y="1202392"/>
            <a:ext cx="7294416" cy="3050109"/>
          </a:xfrm>
          <a:prstGeom prst="rect">
            <a:avLst/>
          </a:prstGeom>
        </p:spPr>
      </p:pic>
      <p:sp>
        <p:nvSpPr>
          <p:cNvPr id="5" name="TextBox 4">
            <a:extLst>
              <a:ext uri="{FF2B5EF4-FFF2-40B4-BE49-F238E27FC236}">
                <a16:creationId xmlns:a16="http://schemas.microsoft.com/office/drawing/2014/main" id="{2FF0554D-AF76-AEB7-DA29-83EF45962B9E}"/>
              </a:ext>
            </a:extLst>
          </p:cNvPr>
          <p:cNvSpPr txBox="1"/>
          <p:nvPr/>
        </p:nvSpPr>
        <p:spPr>
          <a:xfrm>
            <a:off x="2320684" y="4302000"/>
            <a:ext cx="8650250" cy="707886"/>
          </a:xfrm>
          <a:prstGeom prst="rect">
            <a:avLst/>
          </a:prstGeom>
          <a:noFill/>
        </p:spPr>
        <p:txBody>
          <a:bodyPr wrap="square" rtlCol="0">
            <a:spAutoFit/>
          </a:bodyPr>
          <a:lstStyle/>
          <a:p>
            <a:r>
              <a:rPr lang="en-US" sz="2000" dirty="0">
                <a:solidFill>
                  <a:schemeClr val="bg1"/>
                </a:solidFill>
              </a:rPr>
              <a:t>Choose </a:t>
            </a:r>
            <a:r>
              <a:rPr lang="en-US" sz="2000" i="1" dirty="0">
                <a:solidFill>
                  <a:schemeClr val="bg1"/>
                </a:solidFill>
              </a:rPr>
              <a:t>Original Actions New Case Filings/Complaints </a:t>
            </a:r>
            <a:r>
              <a:rPr lang="en-US" sz="2000" dirty="0">
                <a:solidFill>
                  <a:schemeClr val="bg1"/>
                </a:solidFill>
              </a:rPr>
              <a:t>from the </a:t>
            </a:r>
            <a:r>
              <a:rPr lang="en-US" sz="2000" i="1" dirty="0">
                <a:solidFill>
                  <a:schemeClr val="bg1"/>
                </a:solidFill>
              </a:rPr>
              <a:t>Document Category </a:t>
            </a:r>
            <a:r>
              <a:rPr lang="en-US" sz="2000" dirty="0">
                <a:solidFill>
                  <a:schemeClr val="bg1"/>
                </a:solidFill>
              </a:rPr>
              <a:t>menu.</a:t>
            </a:r>
          </a:p>
        </p:txBody>
      </p:sp>
      <p:sp>
        <p:nvSpPr>
          <p:cNvPr id="7" name="TextBox 6">
            <a:extLst>
              <a:ext uri="{FF2B5EF4-FFF2-40B4-BE49-F238E27FC236}">
                <a16:creationId xmlns:a16="http://schemas.microsoft.com/office/drawing/2014/main" id="{44344FA2-F598-4C4A-A402-FBCB06FB2A9A}"/>
              </a:ext>
            </a:extLst>
          </p:cNvPr>
          <p:cNvSpPr txBox="1"/>
          <p:nvPr/>
        </p:nvSpPr>
        <p:spPr>
          <a:xfrm>
            <a:off x="2318372" y="4890068"/>
            <a:ext cx="8650250" cy="707886"/>
          </a:xfrm>
          <a:prstGeom prst="rect">
            <a:avLst/>
          </a:prstGeom>
          <a:noFill/>
        </p:spPr>
        <p:txBody>
          <a:bodyPr wrap="square" rtlCol="0">
            <a:spAutoFit/>
          </a:bodyPr>
          <a:lstStyle/>
          <a:p>
            <a:r>
              <a:rPr lang="en-US" sz="2000" dirty="0">
                <a:solidFill>
                  <a:schemeClr val="bg1"/>
                </a:solidFill>
              </a:rPr>
              <a:t>Choose </a:t>
            </a:r>
            <a:r>
              <a:rPr lang="en-US" sz="2000" i="1" dirty="0">
                <a:solidFill>
                  <a:schemeClr val="bg1"/>
                </a:solidFill>
              </a:rPr>
              <a:t>Complaint for Writ of Mandamus </a:t>
            </a:r>
            <a:r>
              <a:rPr lang="en-US" sz="2000" dirty="0">
                <a:solidFill>
                  <a:schemeClr val="bg1"/>
                </a:solidFill>
              </a:rPr>
              <a:t>from the </a:t>
            </a:r>
            <a:r>
              <a:rPr lang="en-US" sz="2000" i="1" dirty="0">
                <a:solidFill>
                  <a:schemeClr val="bg1"/>
                </a:solidFill>
              </a:rPr>
              <a:t>Document Type </a:t>
            </a:r>
            <a:r>
              <a:rPr lang="en-US" sz="2000" dirty="0">
                <a:solidFill>
                  <a:schemeClr val="bg1"/>
                </a:solidFill>
              </a:rPr>
              <a:t>menu. *</a:t>
            </a:r>
            <a:r>
              <a:rPr lang="en-US" sz="2000" i="1" dirty="0">
                <a:solidFill>
                  <a:schemeClr val="bg1"/>
                </a:solidFill>
              </a:rPr>
              <a:t>Document Type is a required field.</a:t>
            </a:r>
            <a:endParaRPr lang="en-US" sz="2000" dirty="0">
              <a:solidFill>
                <a:schemeClr val="bg1"/>
              </a:solidFill>
            </a:endParaRPr>
          </a:p>
        </p:txBody>
      </p:sp>
      <p:sp>
        <p:nvSpPr>
          <p:cNvPr id="8" name="TextBox 7">
            <a:extLst>
              <a:ext uri="{FF2B5EF4-FFF2-40B4-BE49-F238E27FC236}">
                <a16:creationId xmlns:a16="http://schemas.microsoft.com/office/drawing/2014/main" id="{68A63D54-F5B0-7101-C28A-F76E017170B0}"/>
              </a:ext>
            </a:extLst>
          </p:cNvPr>
          <p:cNvSpPr txBox="1"/>
          <p:nvPr/>
        </p:nvSpPr>
        <p:spPr>
          <a:xfrm>
            <a:off x="2318372" y="5500343"/>
            <a:ext cx="8650250" cy="400110"/>
          </a:xfrm>
          <a:prstGeom prst="rect">
            <a:avLst/>
          </a:prstGeom>
          <a:noFill/>
        </p:spPr>
        <p:txBody>
          <a:bodyPr wrap="square" rtlCol="0">
            <a:spAutoFit/>
          </a:bodyPr>
          <a:lstStyle/>
          <a:p>
            <a:r>
              <a:rPr lang="en-US" sz="2000" dirty="0">
                <a:solidFill>
                  <a:schemeClr val="bg1"/>
                </a:solidFill>
              </a:rPr>
              <a:t>Click </a:t>
            </a:r>
            <a:r>
              <a:rPr lang="en-US" sz="2000" i="1" dirty="0">
                <a:solidFill>
                  <a:schemeClr val="bg1"/>
                </a:solidFill>
              </a:rPr>
              <a:t>Choose File </a:t>
            </a:r>
            <a:r>
              <a:rPr lang="en-US" sz="2000" dirty="0">
                <a:solidFill>
                  <a:schemeClr val="bg1"/>
                </a:solidFill>
              </a:rPr>
              <a:t>to browse and add a document to the filing.</a:t>
            </a:r>
          </a:p>
        </p:txBody>
      </p:sp>
      <p:sp>
        <p:nvSpPr>
          <p:cNvPr id="9" name="TextBox 8">
            <a:extLst>
              <a:ext uri="{FF2B5EF4-FFF2-40B4-BE49-F238E27FC236}">
                <a16:creationId xmlns:a16="http://schemas.microsoft.com/office/drawing/2014/main" id="{C5C4C571-8C31-CFEC-E96B-0ECBF0857130}"/>
              </a:ext>
            </a:extLst>
          </p:cNvPr>
          <p:cNvSpPr txBox="1"/>
          <p:nvPr/>
        </p:nvSpPr>
        <p:spPr>
          <a:xfrm>
            <a:off x="2333297" y="5833243"/>
            <a:ext cx="8650250" cy="369332"/>
          </a:xfrm>
          <a:prstGeom prst="rect">
            <a:avLst/>
          </a:prstGeom>
          <a:noFill/>
        </p:spPr>
        <p:txBody>
          <a:bodyPr wrap="square" rtlCol="0">
            <a:spAutoFit/>
          </a:bodyPr>
          <a:lstStyle/>
          <a:p>
            <a:r>
              <a:rPr lang="en-US" dirty="0">
                <a:solidFill>
                  <a:schemeClr val="bg1"/>
                </a:solidFill>
              </a:rPr>
              <a:t>Click </a:t>
            </a:r>
            <a:r>
              <a:rPr lang="en-US" i="1" dirty="0">
                <a:solidFill>
                  <a:schemeClr val="bg1"/>
                </a:solidFill>
              </a:rPr>
              <a:t>Add.</a:t>
            </a:r>
            <a:endParaRPr lang="en-US" dirty="0">
              <a:solidFill>
                <a:schemeClr val="bg1"/>
              </a:solidFill>
            </a:endParaRPr>
          </a:p>
        </p:txBody>
      </p:sp>
      <p:sp>
        <p:nvSpPr>
          <p:cNvPr id="11" name="Arrow: Right 10">
            <a:extLst>
              <a:ext uri="{FF2B5EF4-FFF2-40B4-BE49-F238E27FC236}">
                <a16:creationId xmlns:a16="http://schemas.microsoft.com/office/drawing/2014/main" id="{7642267C-9B77-CE95-40F7-083FCEBF4493}"/>
              </a:ext>
            </a:extLst>
          </p:cNvPr>
          <p:cNvSpPr/>
          <p:nvPr/>
        </p:nvSpPr>
        <p:spPr>
          <a:xfrm rot="10800000">
            <a:off x="6817013" y="2049518"/>
            <a:ext cx="479272" cy="171722"/>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18B0EFEE-ABC5-9591-8D62-8C4CEF66BDDD}"/>
              </a:ext>
            </a:extLst>
          </p:cNvPr>
          <p:cNvSpPr/>
          <p:nvPr/>
        </p:nvSpPr>
        <p:spPr>
          <a:xfrm rot="10800000">
            <a:off x="6364020" y="2309120"/>
            <a:ext cx="479272" cy="171722"/>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ACFCB07C-AEEE-D1F9-420B-9072C32FD155}"/>
              </a:ext>
            </a:extLst>
          </p:cNvPr>
          <p:cNvSpPr/>
          <p:nvPr/>
        </p:nvSpPr>
        <p:spPr>
          <a:xfrm rot="10800000">
            <a:off x="5084916" y="2921872"/>
            <a:ext cx="479272" cy="171722"/>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80C1E4D6-A1CC-8DC4-1536-34C10D13DA8B}"/>
              </a:ext>
            </a:extLst>
          </p:cNvPr>
          <p:cNvSpPr/>
          <p:nvPr/>
        </p:nvSpPr>
        <p:spPr>
          <a:xfrm rot="10800000">
            <a:off x="4157905" y="3148892"/>
            <a:ext cx="479272" cy="171722"/>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3D56860-2A27-AF53-7112-8F78656A8545}"/>
              </a:ext>
            </a:extLst>
          </p:cNvPr>
          <p:cNvSpPr txBox="1"/>
          <p:nvPr/>
        </p:nvSpPr>
        <p:spPr>
          <a:xfrm>
            <a:off x="2340658" y="6111764"/>
            <a:ext cx="8650250" cy="369332"/>
          </a:xfrm>
          <a:prstGeom prst="rect">
            <a:avLst/>
          </a:prstGeom>
          <a:noFill/>
        </p:spPr>
        <p:txBody>
          <a:bodyPr wrap="square" rtlCol="0">
            <a:spAutoFit/>
          </a:bodyPr>
          <a:lstStyle/>
          <a:p>
            <a:r>
              <a:rPr lang="en-US" dirty="0">
                <a:solidFill>
                  <a:schemeClr val="bg1"/>
                </a:solidFill>
              </a:rPr>
              <a:t>Click </a:t>
            </a:r>
            <a:r>
              <a:rPr lang="en-US" i="1" dirty="0">
                <a:solidFill>
                  <a:schemeClr val="bg1"/>
                </a:solidFill>
              </a:rPr>
              <a:t>Next.</a:t>
            </a:r>
            <a:endParaRPr lang="en-US" dirty="0">
              <a:solidFill>
                <a:schemeClr val="bg1"/>
              </a:solidFill>
            </a:endParaRPr>
          </a:p>
        </p:txBody>
      </p:sp>
      <p:sp>
        <p:nvSpPr>
          <p:cNvPr id="2" name="Rectangle 1">
            <a:extLst>
              <a:ext uri="{FF2B5EF4-FFF2-40B4-BE49-F238E27FC236}">
                <a16:creationId xmlns:a16="http://schemas.microsoft.com/office/drawing/2014/main" id="{E2DD92B7-507A-5E2E-3D58-4C6B08857C74}"/>
              </a:ext>
            </a:extLst>
          </p:cNvPr>
          <p:cNvSpPr/>
          <p:nvPr/>
        </p:nvSpPr>
        <p:spPr>
          <a:xfrm>
            <a:off x="8639175" y="1202392"/>
            <a:ext cx="1559439" cy="21131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351683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1" grpId="0" animBg="1"/>
      <p:bldP spid="13" grpId="0" animBg="1"/>
      <p:bldP spid="18" grpId="0" animBg="1"/>
      <p:bldP spid="19" grpId="0" animBg="1"/>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3529099" y="207143"/>
            <a:ext cx="4911922" cy="923330"/>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rPr>
              <a:t>Submit the Fil</a:t>
            </a:r>
            <a:r>
              <a:rPr lang="en-US" sz="5400" dirty="0">
                <a:ln w="0"/>
                <a:solidFill>
                  <a:schemeClr val="bg1"/>
                </a:solidFill>
                <a:effectLst>
                  <a:outerShdw blurRad="38100" dist="19050" dir="2700000" algn="tl" rotWithShape="0">
                    <a:schemeClr val="dk1">
                      <a:alpha val="40000"/>
                    </a:schemeClr>
                  </a:outerShdw>
                </a:effectLst>
              </a:rPr>
              <a:t>ing</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8" name="TextBox 7">
            <a:extLst>
              <a:ext uri="{FF2B5EF4-FFF2-40B4-BE49-F238E27FC236}">
                <a16:creationId xmlns:a16="http://schemas.microsoft.com/office/drawing/2014/main" id="{1844F546-1AE3-E1F2-1781-5685490CAE3E}"/>
              </a:ext>
            </a:extLst>
          </p:cNvPr>
          <p:cNvSpPr txBox="1"/>
          <p:nvPr/>
        </p:nvSpPr>
        <p:spPr>
          <a:xfrm>
            <a:off x="160739" y="1133630"/>
            <a:ext cx="3791512" cy="1015663"/>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solidFill>
                  <a:schemeClr val="bg1"/>
                </a:solidFill>
              </a:rPr>
              <a:t>Use the optional </a:t>
            </a:r>
            <a:r>
              <a:rPr lang="en-US" sz="2000" i="1" dirty="0">
                <a:solidFill>
                  <a:schemeClr val="bg1"/>
                </a:solidFill>
              </a:rPr>
              <a:t>Client # </a:t>
            </a:r>
            <a:r>
              <a:rPr lang="en-US" sz="2000" dirty="0">
                <a:solidFill>
                  <a:schemeClr val="bg1"/>
                </a:solidFill>
              </a:rPr>
              <a:t> field to enter an office case reference number.</a:t>
            </a:r>
          </a:p>
        </p:txBody>
      </p:sp>
      <p:sp>
        <p:nvSpPr>
          <p:cNvPr id="11" name="TextBox 10">
            <a:extLst>
              <a:ext uri="{FF2B5EF4-FFF2-40B4-BE49-F238E27FC236}">
                <a16:creationId xmlns:a16="http://schemas.microsoft.com/office/drawing/2014/main" id="{B2E89354-F74D-532C-16ED-3627C99BE008}"/>
              </a:ext>
            </a:extLst>
          </p:cNvPr>
          <p:cNvSpPr txBox="1"/>
          <p:nvPr/>
        </p:nvSpPr>
        <p:spPr>
          <a:xfrm>
            <a:off x="201714" y="5016136"/>
            <a:ext cx="4432977" cy="707886"/>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solidFill>
                  <a:schemeClr val="bg1"/>
                </a:solidFill>
              </a:rPr>
              <a:t>Submit the Filing – completes the filing process.</a:t>
            </a:r>
          </a:p>
        </p:txBody>
      </p:sp>
      <p:sp>
        <p:nvSpPr>
          <p:cNvPr id="7" name="TextBox 6">
            <a:extLst>
              <a:ext uri="{FF2B5EF4-FFF2-40B4-BE49-F238E27FC236}">
                <a16:creationId xmlns:a16="http://schemas.microsoft.com/office/drawing/2014/main" id="{EBA4D73A-4DC4-6360-33C6-24FB75C9BEF4}"/>
              </a:ext>
            </a:extLst>
          </p:cNvPr>
          <p:cNvSpPr txBox="1"/>
          <p:nvPr/>
        </p:nvSpPr>
        <p:spPr>
          <a:xfrm>
            <a:off x="141703" y="2187928"/>
            <a:ext cx="3791512" cy="707886"/>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solidFill>
                  <a:schemeClr val="bg1"/>
                </a:solidFill>
              </a:rPr>
              <a:t>Add or Remove additional documents, if needed.</a:t>
            </a:r>
          </a:p>
        </p:txBody>
      </p:sp>
      <p:sp>
        <p:nvSpPr>
          <p:cNvPr id="9" name="TextBox 8">
            <a:extLst>
              <a:ext uri="{FF2B5EF4-FFF2-40B4-BE49-F238E27FC236}">
                <a16:creationId xmlns:a16="http://schemas.microsoft.com/office/drawing/2014/main" id="{64003464-F8FC-DB57-03E6-0540303A8D3C}"/>
              </a:ext>
            </a:extLst>
          </p:cNvPr>
          <p:cNvSpPr txBox="1"/>
          <p:nvPr/>
        </p:nvSpPr>
        <p:spPr>
          <a:xfrm>
            <a:off x="160739" y="2992134"/>
            <a:ext cx="3791512" cy="400110"/>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solidFill>
                  <a:schemeClr val="bg1"/>
                </a:solidFill>
              </a:rPr>
              <a:t>Add any filing notes</a:t>
            </a:r>
          </a:p>
        </p:txBody>
      </p:sp>
      <p:sp>
        <p:nvSpPr>
          <p:cNvPr id="13" name="TextBox 12">
            <a:extLst>
              <a:ext uri="{FF2B5EF4-FFF2-40B4-BE49-F238E27FC236}">
                <a16:creationId xmlns:a16="http://schemas.microsoft.com/office/drawing/2014/main" id="{31981DF8-8F31-0F54-FDBB-ACD3A1E1827C}"/>
              </a:ext>
            </a:extLst>
          </p:cNvPr>
          <p:cNvSpPr txBox="1"/>
          <p:nvPr/>
        </p:nvSpPr>
        <p:spPr>
          <a:xfrm>
            <a:off x="141703" y="3488564"/>
            <a:ext cx="3791512" cy="1631216"/>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solidFill>
                  <a:schemeClr val="bg1"/>
                </a:solidFill>
              </a:rPr>
              <a:t>Other options</a:t>
            </a:r>
          </a:p>
          <a:p>
            <a:pPr marL="800100" lvl="1" indent="-342900">
              <a:buFont typeface="Arial" panose="020B0604020202020204" pitchFamily="34" charset="0"/>
              <a:buChar char="•"/>
            </a:pPr>
            <a:r>
              <a:rPr lang="en-US" sz="2000" dirty="0">
                <a:solidFill>
                  <a:schemeClr val="bg1"/>
                </a:solidFill>
              </a:rPr>
              <a:t>Cancel (Delete) the filing</a:t>
            </a:r>
          </a:p>
          <a:p>
            <a:pPr marL="800100" lvl="1" indent="-342900">
              <a:buFont typeface="Arial" panose="020B0604020202020204" pitchFamily="34" charset="0"/>
              <a:buChar char="•"/>
            </a:pPr>
            <a:r>
              <a:rPr lang="en-US" sz="2000" dirty="0">
                <a:solidFill>
                  <a:schemeClr val="bg1"/>
                </a:solidFill>
              </a:rPr>
              <a:t>Move to Draft – Save the filing to be completed later. </a:t>
            </a:r>
          </a:p>
        </p:txBody>
      </p:sp>
      <p:pic>
        <p:nvPicPr>
          <p:cNvPr id="17" name="Picture 16">
            <a:extLst>
              <a:ext uri="{FF2B5EF4-FFF2-40B4-BE49-F238E27FC236}">
                <a16:creationId xmlns:a16="http://schemas.microsoft.com/office/drawing/2014/main" id="{FAC2F099-471E-16A0-5DCD-9C251556B8DE}"/>
              </a:ext>
            </a:extLst>
          </p:cNvPr>
          <p:cNvPicPr>
            <a:picLocks noChangeAspect="1"/>
          </p:cNvPicPr>
          <p:nvPr/>
        </p:nvPicPr>
        <p:blipFill>
          <a:blip r:embed="rId4"/>
          <a:stretch>
            <a:fillRect/>
          </a:stretch>
        </p:blipFill>
        <p:spPr>
          <a:xfrm>
            <a:off x="5937997" y="4837621"/>
            <a:ext cx="5646773" cy="1879987"/>
          </a:xfrm>
          <a:prstGeom prst="rect">
            <a:avLst/>
          </a:prstGeom>
        </p:spPr>
      </p:pic>
      <p:pic>
        <p:nvPicPr>
          <p:cNvPr id="21" name="Picture 20">
            <a:extLst>
              <a:ext uri="{FF2B5EF4-FFF2-40B4-BE49-F238E27FC236}">
                <a16:creationId xmlns:a16="http://schemas.microsoft.com/office/drawing/2014/main" id="{FA046C4B-01D1-8580-84CA-89CD971C754C}"/>
              </a:ext>
            </a:extLst>
          </p:cNvPr>
          <p:cNvPicPr>
            <a:picLocks noChangeAspect="1"/>
          </p:cNvPicPr>
          <p:nvPr/>
        </p:nvPicPr>
        <p:blipFill>
          <a:blip r:embed="rId5"/>
          <a:stretch>
            <a:fillRect/>
          </a:stretch>
        </p:blipFill>
        <p:spPr>
          <a:xfrm>
            <a:off x="4384556" y="1101986"/>
            <a:ext cx="4892324" cy="3612793"/>
          </a:xfrm>
          <a:prstGeom prst="rect">
            <a:avLst/>
          </a:prstGeom>
        </p:spPr>
      </p:pic>
      <p:sp>
        <p:nvSpPr>
          <p:cNvPr id="2" name="Arrow: Right 1">
            <a:extLst>
              <a:ext uri="{FF2B5EF4-FFF2-40B4-BE49-F238E27FC236}">
                <a16:creationId xmlns:a16="http://schemas.microsoft.com/office/drawing/2014/main" id="{6F74D77E-1D12-5186-E351-72891CEF7081}"/>
              </a:ext>
            </a:extLst>
          </p:cNvPr>
          <p:cNvSpPr/>
          <p:nvPr/>
        </p:nvSpPr>
        <p:spPr>
          <a:xfrm rot="10800000">
            <a:off x="6077329" y="1458362"/>
            <a:ext cx="678730" cy="185643"/>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Right 3">
            <a:extLst>
              <a:ext uri="{FF2B5EF4-FFF2-40B4-BE49-F238E27FC236}">
                <a16:creationId xmlns:a16="http://schemas.microsoft.com/office/drawing/2014/main" id="{42BC1EDD-2815-278F-45D3-5CC5633B0C47}"/>
              </a:ext>
            </a:extLst>
          </p:cNvPr>
          <p:cNvSpPr/>
          <p:nvPr/>
        </p:nvSpPr>
        <p:spPr>
          <a:xfrm rot="10800000">
            <a:off x="6756295" y="3142538"/>
            <a:ext cx="678730" cy="185643"/>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Right 4">
            <a:extLst>
              <a:ext uri="{FF2B5EF4-FFF2-40B4-BE49-F238E27FC236}">
                <a16:creationId xmlns:a16="http://schemas.microsoft.com/office/drawing/2014/main" id="{DE792E86-7309-EB65-503F-4A4733970E61}"/>
              </a:ext>
            </a:extLst>
          </p:cNvPr>
          <p:cNvSpPr/>
          <p:nvPr/>
        </p:nvSpPr>
        <p:spPr>
          <a:xfrm rot="10800000">
            <a:off x="7850589" y="4018823"/>
            <a:ext cx="678730" cy="185643"/>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B2C5012-1785-2FAB-E345-568671E32279}"/>
              </a:ext>
            </a:extLst>
          </p:cNvPr>
          <p:cNvSpPr/>
          <p:nvPr/>
        </p:nvSpPr>
        <p:spPr>
          <a:xfrm>
            <a:off x="4466390" y="4471416"/>
            <a:ext cx="1127682" cy="218037"/>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7CCC8974-E683-22B6-A3BD-C060C9416E3C}"/>
              </a:ext>
            </a:extLst>
          </p:cNvPr>
          <p:cNvSpPr/>
          <p:nvPr/>
        </p:nvSpPr>
        <p:spPr>
          <a:xfrm rot="10800000">
            <a:off x="6123636" y="4490648"/>
            <a:ext cx="678730" cy="185643"/>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08886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7" grpId="0"/>
      <p:bldP spid="9" grpId="0"/>
      <p:bldP spid="13" grpId="0"/>
      <p:bldP spid="2" grpId="0" animBg="1"/>
      <p:bldP spid="4" grpId="0" animBg="1"/>
      <p:bldP spid="5" grpId="0" animBg="1"/>
      <p:bldP spid="15"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2368134" y="207143"/>
            <a:ext cx="7233840"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Submission Confirmation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id="{2CD54648-69AB-E2FB-99D0-3048DC7801CE}"/>
              </a:ext>
            </a:extLst>
          </p:cNvPr>
          <p:cNvSpPr txBox="1"/>
          <p:nvPr/>
        </p:nvSpPr>
        <p:spPr>
          <a:xfrm>
            <a:off x="1571946" y="4952144"/>
            <a:ext cx="9510445" cy="1569660"/>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rPr>
              <a:t>A confirmation of submission will appear.</a:t>
            </a:r>
          </a:p>
          <a:p>
            <a:pPr marL="342900" indent="-342900">
              <a:buFont typeface="Wingdings" panose="05000000000000000000" pitchFamily="2" charset="2"/>
              <a:buChar char="Ø"/>
            </a:pPr>
            <a:r>
              <a:rPr lang="en-US" sz="2400" dirty="0">
                <a:solidFill>
                  <a:schemeClr val="bg1"/>
                </a:solidFill>
              </a:rPr>
              <a:t>Click on the Filing Status to check where the filing is in the approval process. </a:t>
            </a:r>
          </a:p>
          <a:p>
            <a:pPr marL="342900" indent="-342900">
              <a:buFont typeface="Wingdings" panose="05000000000000000000" pitchFamily="2" charset="2"/>
              <a:buChar char="Ø"/>
            </a:pPr>
            <a:r>
              <a:rPr lang="en-US" sz="2400" dirty="0">
                <a:solidFill>
                  <a:schemeClr val="bg1"/>
                </a:solidFill>
              </a:rPr>
              <a:t>*Note-Approval references that the filing has been accepted.</a:t>
            </a:r>
          </a:p>
        </p:txBody>
      </p:sp>
      <p:pic>
        <p:nvPicPr>
          <p:cNvPr id="7" name="Picture 6">
            <a:extLst>
              <a:ext uri="{FF2B5EF4-FFF2-40B4-BE49-F238E27FC236}">
                <a16:creationId xmlns:a16="http://schemas.microsoft.com/office/drawing/2014/main" id="{11075D0E-D03D-5B39-2951-3474D6515463}"/>
              </a:ext>
            </a:extLst>
          </p:cNvPr>
          <p:cNvPicPr>
            <a:picLocks noChangeAspect="1"/>
          </p:cNvPicPr>
          <p:nvPr/>
        </p:nvPicPr>
        <p:blipFill>
          <a:blip r:embed="rId3"/>
          <a:stretch>
            <a:fillRect/>
          </a:stretch>
        </p:blipFill>
        <p:spPr>
          <a:xfrm>
            <a:off x="1601724" y="1271587"/>
            <a:ext cx="9070846" cy="3642813"/>
          </a:xfrm>
          <a:prstGeom prst="rect">
            <a:avLst/>
          </a:prstGeom>
        </p:spPr>
      </p:pic>
    </p:spTree>
    <p:extLst>
      <p:ext uri="{BB962C8B-B14F-4D97-AF65-F5344CB8AC3E}">
        <p14:creationId xmlns:p14="http://schemas.microsoft.com/office/powerpoint/2010/main" val="186638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4205787" y="207143"/>
            <a:ext cx="3558539"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Filing Status</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id="{2CD54648-69AB-E2FB-99D0-3048DC7801CE}"/>
              </a:ext>
            </a:extLst>
          </p:cNvPr>
          <p:cNvSpPr txBox="1"/>
          <p:nvPr/>
        </p:nvSpPr>
        <p:spPr>
          <a:xfrm>
            <a:off x="1510301" y="4739009"/>
            <a:ext cx="9510445" cy="1200329"/>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rPr>
              <a:t>Clicking the </a:t>
            </a:r>
            <a:r>
              <a:rPr lang="en-US" sz="2400" i="1" dirty="0">
                <a:solidFill>
                  <a:schemeClr val="bg1"/>
                </a:solidFill>
              </a:rPr>
              <a:t>Filing Status </a:t>
            </a:r>
            <a:r>
              <a:rPr lang="en-US" sz="2400" dirty="0">
                <a:solidFill>
                  <a:schemeClr val="bg1"/>
                </a:solidFill>
              </a:rPr>
              <a:t>button brings up a list of all filed cases and their status.</a:t>
            </a:r>
          </a:p>
          <a:p>
            <a:pPr marL="342900" indent="-342900">
              <a:buFont typeface="Wingdings" panose="05000000000000000000" pitchFamily="2" charset="2"/>
              <a:buChar char="Ø"/>
            </a:pPr>
            <a:r>
              <a:rPr lang="en-US" sz="2400" dirty="0">
                <a:solidFill>
                  <a:schemeClr val="bg1"/>
                </a:solidFill>
              </a:rPr>
              <a:t>Users can search for a specific case on this page.</a:t>
            </a:r>
          </a:p>
        </p:txBody>
      </p:sp>
      <p:sp>
        <p:nvSpPr>
          <p:cNvPr id="7" name="TextBox 6">
            <a:extLst>
              <a:ext uri="{FF2B5EF4-FFF2-40B4-BE49-F238E27FC236}">
                <a16:creationId xmlns:a16="http://schemas.microsoft.com/office/drawing/2014/main" id="{8A5FE0CE-833F-62FE-4FEC-412DA29C0E1B}"/>
              </a:ext>
            </a:extLst>
          </p:cNvPr>
          <p:cNvSpPr txBox="1"/>
          <p:nvPr/>
        </p:nvSpPr>
        <p:spPr>
          <a:xfrm>
            <a:off x="1507989" y="5939338"/>
            <a:ext cx="10390345" cy="830997"/>
          </a:xfrm>
          <a:prstGeom prst="rect">
            <a:avLst/>
          </a:prstGeom>
          <a:noFill/>
        </p:spPr>
        <p:txBody>
          <a:bodyPr wrap="none" rtlCol="0">
            <a:spAutoFit/>
          </a:bodyPr>
          <a:lstStyle/>
          <a:p>
            <a:pPr marL="342900" indent="-342900">
              <a:buFont typeface="Wingdings" panose="05000000000000000000" pitchFamily="2" charset="2"/>
              <a:buChar char="Ø"/>
            </a:pPr>
            <a:r>
              <a:rPr lang="en-US" sz="2400" dirty="0">
                <a:solidFill>
                  <a:schemeClr val="bg1"/>
                </a:solidFill>
              </a:rPr>
              <a:t>This page can be reached by clicking </a:t>
            </a:r>
            <a:r>
              <a:rPr lang="en-US" sz="2400" i="1" dirty="0">
                <a:solidFill>
                  <a:schemeClr val="bg1"/>
                </a:solidFill>
              </a:rPr>
              <a:t>My Filings </a:t>
            </a:r>
            <a:r>
              <a:rPr lang="en-US" sz="2400" dirty="0">
                <a:solidFill>
                  <a:schemeClr val="bg1"/>
                </a:solidFill>
              </a:rPr>
              <a:t>from the Home page </a:t>
            </a:r>
          </a:p>
          <a:p>
            <a:r>
              <a:rPr lang="en-US" sz="2400" dirty="0">
                <a:solidFill>
                  <a:schemeClr val="bg1"/>
                </a:solidFill>
              </a:rPr>
              <a:t>     or by going to the </a:t>
            </a:r>
            <a:r>
              <a:rPr lang="en-US" sz="2400" i="1" dirty="0">
                <a:solidFill>
                  <a:schemeClr val="bg1"/>
                </a:solidFill>
              </a:rPr>
              <a:t>eFile </a:t>
            </a:r>
            <a:r>
              <a:rPr lang="en-US" sz="2400" dirty="0">
                <a:solidFill>
                  <a:schemeClr val="bg1"/>
                </a:solidFill>
              </a:rPr>
              <a:t>tab and selecting </a:t>
            </a:r>
            <a:r>
              <a:rPr lang="en-US" sz="2400" i="1" dirty="0">
                <a:solidFill>
                  <a:schemeClr val="bg1"/>
                </a:solidFill>
              </a:rPr>
              <a:t>My Filings </a:t>
            </a:r>
            <a:r>
              <a:rPr lang="en-US" sz="2400" dirty="0">
                <a:solidFill>
                  <a:schemeClr val="bg1"/>
                </a:solidFill>
              </a:rPr>
              <a:t>from the drop-down menu.</a:t>
            </a:r>
          </a:p>
        </p:txBody>
      </p:sp>
      <p:pic>
        <p:nvPicPr>
          <p:cNvPr id="9" name="Picture 8">
            <a:extLst>
              <a:ext uri="{FF2B5EF4-FFF2-40B4-BE49-F238E27FC236}">
                <a16:creationId xmlns:a16="http://schemas.microsoft.com/office/drawing/2014/main" id="{AA431497-1EE3-B1D6-A93F-FE1C6FB952A1}"/>
              </a:ext>
            </a:extLst>
          </p:cNvPr>
          <p:cNvPicPr>
            <a:picLocks noChangeAspect="1"/>
          </p:cNvPicPr>
          <p:nvPr/>
        </p:nvPicPr>
        <p:blipFill>
          <a:blip r:embed="rId4"/>
          <a:stretch>
            <a:fillRect/>
          </a:stretch>
        </p:blipFill>
        <p:spPr>
          <a:xfrm>
            <a:off x="8080797" y="1483669"/>
            <a:ext cx="3814281" cy="3132279"/>
          </a:xfrm>
          <a:prstGeom prst="rect">
            <a:avLst/>
          </a:prstGeom>
        </p:spPr>
      </p:pic>
      <p:pic>
        <p:nvPicPr>
          <p:cNvPr id="3" name="Picture 2">
            <a:extLst>
              <a:ext uri="{FF2B5EF4-FFF2-40B4-BE49-F238E27FC236}">
                <a16:creationId xmlns:a16="http://schemas.microsoft.com/office/drawing/2014/main" id="{EA501FFB-98F1-0A49-88D8-28D76BD21063}"/>
              </a:ext>
            </a:extLst>
          </p:cNvPr>
          <p:cNvPicPr>
            <a:picLocks noChangeAspect="1"/>
          </p:cNvPicPr>
          <p:nvPr/>
        </p:nvPicPr>
        <p:blipFill>
          <a:blip r:embed="rId5"/>
          <a:stretch>
            <a:fillRect/>
          </a:stretch>
        </p:blipFill>
        <p:spPr>
          <a:xfrm>
            <a:off x="724282" y="1669547"/>
            <a:ext cx="7109926" cy="2652874"/>
          </a:xfrm>
          <a:prstGeom prst="rect">
            <a:avLst/>
          </a:prstGeom>
        </p:spPr>
      </p:pic>
      <p:sp>
        <p:nvSpPr>
          <p:cNvPr id="8" name="Rectangle 7">
            <a:extLst>
              <a:ext uri="{FF2B5EF4-FFF2-40B4-BE49-F238E27FC236}">
                <a16:creationId xmlns:a16="http://schemas.microsoft.com/office/drawing/2014/main" id="{2F0E1DD4-3688-D36C-390F-80DFD72070BB}"/>
              </a:ext>
            </a:extLst>
          </p:cNvPr>
          <p:cNvSpPr/>
          <p:nvPr/>
        </p:nvSpPr>
        <p:spPr>
          <a:xfrm>
            <a:off x="751367" y="1963436"/>
            <a:ext cx="964019" cy="155555"/>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226131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1517008" y="207143"/>
            <a:ext cx="8936101" cy="1754326"/>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rPr>
              <a:t>Thank you for using the </a:t>
            </a:r>
          </a:p>
          <a:p>
            <a:pPr algn="ctr"/>
            <a:r>
              <a:rPr lang="en-US" sz="5400" dirty="0">
                <a:ln w="0"/>
                <a:solidFill>
                  <a:schemeClr val="bg1"/>
                </a:solidFill>
                <a:effectLst>
                  <a:outerShdw blurRad="38100" dist="19050" dir="2700000" algn="tl" rotWithShape="0">
                    <a:schemeClr val="dk1">
                      <a:alpha val="40000"/>
                    </a:schemeClr>
                  </a:outerShdw>
                </a:effectLst>
              </a:rPr>
              <a:t>Franklin County e-Filing System</a:t>
            </a:r>
            <a:endParaRPr lang="en-US" sz="5400" b="0" cap="none" spc="0" dirty="0">
              <a:ln w="0"/>
              <a:solidFill>
                <a:schemeClr val="bg1"/>
              </a:solidFill>
              <a:effectLst>
                <a:outerShdw blurRad="38100" dist="19050" dir="2700000" algn="tl" rotWithShape="0">
                  <a:schemeClr val="dk1">
                    <a:alpha val="40000"/>
                  </a:schemeClr>
                </a:outerShdw>
              </a:effectLst>
            </a:endParaRPr>
          </a:p>
        </p:txBody>
      </p:sp>
      <p:pic>
        <p:nvPicPr>
          <p:cNvPr id="3" name="Picture 2" descr="Franklin County Clerk of Courts Seal">
            <a:extLst>
              <a:ext uri="{FF2B5EF4-FFF2-40B4-BE49-F238E27FC236}">
                <a16:creationId xmlns:a16="http://schemas.microsoft.com/office/drawing/2014/main" id="{B81D42E4-0B39-838B-27D6-3C2F233838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0834" y="2002325"/>
            <a:ext cx="2790331" cy="2790331"/>
          </a:xfrm>
          <a:prstGeom prst="rect">
            <a:avLst/>
          </a:prstGeom>
        </p:spPr>
      </p:pic>
      <p:sp>
        <p:nvSpPr>
          <p:cNvPr id="2" name="TextBox 1">
            <a:extLst>
              <a:ext uri="{FF2B5EF4-FFF2-40B4-BE49-F238E27FC236}">
                <a16:creationId xmlns:a16="http://schemas.microsoft.com/office/drawing/2014/main" id="{FF009BE4-192F-A4D7-836B-B1595931A9EF}"/>
              </a:ext>
            </a:extLst>
          </p:cNvPr>
          <p:cNvSpPr txBox="1"/>
          <p:nvPr/>
        </p:nvSpPr>
        <p:spPr>
          <a:xfrm>
            <a:off x="332376" y="4971070"/>
            <a:ext cx="11815482" cy="1015663"/>
          </a:xfrm>
          <a:prstGeom prst="rect">
            <a:avLst/>
          </a:prstGeom>
          <a:noFill/>
        </p:spPr>
        <p:txBody>
          <a:bodyPr wrap="square" rtlCol="0">
            <a:spAutoFit/>
          </a:bodyPr>
          <a:lstStyle/>
          <a:p>
            <a:r>
              <a:rPr lang="en-US" sz="3000" dirty="0">
                <a:solidFill>
                  <a:schemeClr val="bg1">
                    <a:lumMod val="95000"/>
                  </a:schemeClr>
                </a:solidFill>
              </a:rPr>
              <a:t>For help or questions about e-filing, contact the Clerk of Courts Office by email at franklincountyclerk@franklincountyohio.gov.</a:t>
            </a:r>
          </a:p>
        </p:txBody>
      </p:sp>
    </p:spTree>
    <p:extLst>
      <p:ext uri="{BB962C8B-B14F-4D97-AF65-F5344CB8AC3E}">
        <p14:creationId xmlns:p14="http://schemas.microsoft.com/office/powerpoint/2010/main" val="3322574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2088353" y="207143"/>
            <a:ext cx="7793416" cy="923330"/>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rPr>
              <a:t>Topics for thi</a:t>
            </a:r>
            <a:r>
              <a:rPr lang="en-US" sz="5400" dirty="0">
                <a:ln w="0"/>
                <a:solidFill>
                  <a:schemeClr val="bg1"/>
                </a:solidFill>
                <a:effectLst>
                  <a:outerShdw blurRad="38100" dist="19050" dir="2700000" algn="tl" rotWithShape="0">
                    <a:schemeClr val="dk1">
                      <a:alpha val="40000"/>
                    </a:schemeClr>
                  </a:outerShdw>
                </a:effectLst>
              </a:rPr>
              <a:t>s Presentation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id="{6E5FC46B-5CC8-0D89-4219-8DBA8E844B9A}"/>
              </a:ext>
            </a:extLst>
          </p:cNvPr>
          <p:cNvSpPr txBox="1"/>
          <p:nvPr/>
        </p:nvSpPr>
        <p:spPr>
          <a:xfrm>
            <a:off x="2209971" y="1963609"/>
            <a:ext cx="4519186" cy="646331"/>
          </a:xfrm>
          <a:prstGeom prst="rect">
            <a:avLst/>
          </a:prstGeom>
          <a:noFill/>
        </p:spPr>
        <p:txBody>
          <a:bodyPr wrap="none" rtlCol="0">
            <a:spAutoFit/>
          </a:bodyPr>
          <a:lstStyle/>
          <a:p>
            <a:pPr marL="457200" indent="-457200">
              <a:buFont typeface="Wingdings" panose="05000000000000000000" pitchFamily="2" charset="2"/>
              <a:buChar char="Ø"/>
            </a:pPr>
            <a:r>
              <a:rPr lang="en-US" sz="3600" dirty="0">
                <a:solidFill>
                  <a:schemeClr val="bg1">
                    <a:lumMod val="95000"/>
                  </a:schemeClr>
                </a:solidFill>
              </a:rPr>
              <a:t>Helpful Technologies</a:t>
            </a:r>
          </a:p>
        </p:txBody>
      </p:sp>
      <p:sp>
        <p:nvSpPr>
          <p:cNvPr id="5" name="TextBox 4">
            <a:extLst>
              <a:ext uri="{FF2B5EF4-FFF2-40B4-BE49-F238E27FC236}">
                <a16:creationId xmlns:a16="http://schemas.microsoft.com/office/drawing/2014/main" id="{8E4B4807-663E-73B8-12E7-18C706CE65C6}"/>
              </a:ext>
            </a:extLst>
          </p:cNvPr>
          <p:cNvSpPr txBox="1"/>
          <p:nvPr/>
        </p:nvSpPr>
        <p:spPr>
          <a:xfrm>
            <a:off x="2212283" y="2609981"/>
            <a:ext cx="5966826" cy="1200329"/>
          </a:xfrm>
          <a:prstGeom prst="rect">
            <a:avLst/>
          </a:prstGeom>
          <a:noFill/>
        </p:spPr>
        <p:txBody>
          <a:bodyPr wrap="none" rtlCol="0">
            <a:spAutoFit/>
          </a:bodyPr>
          <a:lstStyle/>
          <a:p>
            <a:pPr marL="457200" indent="-457200">
              <a:buFont typeface="Wingdings" panose="05000000000000000000" pitchFamily="2" charset="2"/>
              <a:buChar char="Ø"/>
            </a:pPr>
            <a:r>
              <a:rPr lang="en-US" sz="3600" dirty="0">
                <a:solidFill>
                  <a:schemeClr val="bg1">
                    <a:lumMod val="95000"/>
                  </a:schemeClr>
                </a:solidFill>
              </a:rPr>
              <a:t>How to File a Original Action</a:t>
            </a:r>
          </a:p>
          <a:p>
            <a:pPr lvl="1"/>
            <a:endParaRPr lang="en-US" sz="3600" dirty="0"/>
          </a:p>
        </p:txBody>
      </p:sp>
      <p:sp>
        <p:nvSpPr>
          <p:cNvPr id="11" name="TextBox 10">
            <a:extLst>
              <a:ext uri="{FF2B5EF4-FFF2-40B4-BE49-F238E27FC236}">
                <a16:creationId xmlns:a16="http://schemas.microsoft.com/office/drawing/2014/main" id="{BB705D08-AF6C-5F10-217E-87A9CD874D7F}"/>
              </a:ext>
            </a:extLst>
          </p:cNvPr>
          <p:cNvSpPr txBox="1"/>
          <p:nvPr/>
        </p:nvSpPr>
        <p:spPr>
          <a:xfrm>
            <a:off x="2214595" y="3871933"/>
            <a:ext cx="4153445" cy="646331"/>
          </a:xfrm>
          <a:prstGeom prst="rect">
            <a:avLst/>
          </a:prstGeom>
          <a:noFill/>
        </p:spPr>
        <p:txBody>
          <a:bodyPr wrap="none" rtlCol="0">
            <a:spAutoFit/>
          </a:bodyPr>
          <a:lstStyle/>
          <a:p>
            <a:pPr marL="457200" indent="-457200">
              <a:buFont typeface="Wingdings" panose="05000000000000000000" pitchFamily="2" charset="2"/>
              <a:buChar char="Ø"/>
            </a:pPr>
            <a:r>
              <a:rPr lang="en-US" sz="3600" dirty="0">
                <a:solidFill>
                  <a:schemeClr val="bg1">
                    <a:lumMod val="95000"/>
                  </a:schemeClr>
                </a:solidFill>
              </a:rPr>
              <a:t>Where to Get Help</a:t>
            </a:r>
            <a:endParaRPr lang="en-US" sz="3600" dirty="0"/>
          </a:p>
        </p:txBody>
      </p:sp>
      <p:sp>
        <p:nvSpPr>
          <p:cNvPr id="13" name="TextBox 12">
            <a:extLst>
              <a:ext uri="{FF2B5EF4-FFF2-40B4-BE49-F238E27FC236}">
                <a16:creationId xmlns:a16="http://schemas.microsoft.com/office/drawing/2014/main" id="{2F8717F9-9C8F-2EE6-232B-1A888E0B4E88}"/>
              </a:ext>
            </a:extLst>
          </p:cNvPr>
          <p:cNvSpPr txBox="1"/>
          <p:nvPr/>
        </p:nvSpPr>
        <p:spPr>
          <a:xfrm>
            <a:off x="2214595" y="3241840"/>
            <a:ext cx="6950685" cy="646331"/>
          </a:xfrm>
          <a:prstGeom prst="rect">
            <a:avLst/>
          </a:prstGeom>
          <a:noFill/>
        </p:spPr>
        <p:txBody>
          <a:bodyPr wrap="none" rtlCol="0">
            <a:spAutoFit/>
          </a:bodyPr>
          <a:lstStyle/>
          <a:p>
            <a:pPr marL="457200" indent="-457200">
              <a:buFont typeface="Wingdings" panose="05000000000000000000" pitchFamily="2" charset="2"/>
              <a:buChar char="Ø"/>
            </a:pPr>
            <a:r>
              <a:rPr lang="en-US" sz="3600" dirty="0">
                <a:solidFill>
                  <a:schemeClr val="bg1">
                    <a:lumMod val="95000"/>
                  </a:schemeClr>
                </a:solidFill>
              </a:rPr>
              <a:t>How to Check for the Filing Status</a:t>
            </a:r>
            <a:endParaRPr lang="en-US" sz="3600" dirty="0"/>
          </a:p>
        </p:txBody>
      </p:sp>
    </p:spTree>
    <p:custDataLst>
      <p:tags r:id="rId1"/>
    </p:custDataLst>
    <p:extLst>
      <p:ext uri="{BB962C8B-B14F-4D97-AF65-F5344CB8AC3E}">
        <p14:creationId xmlns:p14="http://schemas.microsoft.com/office/powerpoint/2010/main" val="15510189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3347164" y="423946"/>
            <a:ext cx="6000362" cy="923330"/>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rPr>
              <a:t>Helpful Technologies</a:t>
            </a:r>
          </a:p>
        </p:txBody>
      </p:sp>
      <p:sp>
        <p:nvSpPr>
          <p:cNvPr id="13" name="TextBox 12">
            <a:extLst>
              <a:ext uri="{FF2B5EF4-FFF2-40B4-BE49-F238E27FC236}">
                <a16:creationId xmlns:a16="http://schemas.microsoft.com/office/drawing/2014/main" id="{05507929-8FE6-9D05-478E-051818443F64}"/>
              </a:ext>
            </a:extLst>
          </p:cNvPr>
          <p:cNvSpPr txBox="1"/>
          <p:nvPr/>
        </p:nvSpPr>
        <p:spPr>
          <a:xfrm>
            <a:off x="1664413" y="1582649"/>
            <a:ext cx="9776473" cy="5078313"/>
          </a:xfrm>
          <a:prstGeom prst="rect">
            <a:avLst/>
          </a:prstGeom>
          <a:noFill/>
        </p:spPr>
        <p:txBody>
          <a:bodyPr wrap="square" rtlCol="0">
            <a:spAutoFit/>
          </a:bodyPr>
          <a:lstStyle/>
          <a:p>
            <a:pPr marL="571500" indent="-571500">
              <a:buFont typeface="Wingdings" panose="05000000000000000000" pitchFamily="2" charset="2"/>
              <a:buChar char="Ø"/>
            </a:pPr>
            <a:r>
              <a:rPr lang="en-US" sz="3600" dirty="0">
                <a:solidFill>
                  <a:schemeClr val="bg1">
                    <a:lumMod val="95000"/>
                  </a:schemeClr>
                </a:solidFill>
              </a:rPr>
              <a:t>A Scanner  - with a recommended setting of 300 dpi</a:t>
            </a:r>
          </a:p>
          <a:p>
            <a:pPr marL="571500" indent="-571500">
              <a:buFont typeface="Wingdings" panose="05000000000000000000" pitchFamily="2" charset="2"/>
              <a:buChar char="Ø"/>
            </a:pPr>
            <a:r>
              <a:rPr lang="en-US" sz="3600" dirty="0">
                <a:solidFill>
                  <a:schemeClr val="bg1">
                    <a:lumMod val="95000"/>
                  </a:schemeClr>
                </a:solidFill>
              </a:rPr>
              <a:t>A PDF Converter </a:t>
            </a:r>
          </a:p>
          <a:p>
            <a:pPr marL="1028700" lvl="1" indent="-571500">
              <a:buFont typeface="Arial" panose="020B0604020202020204" pitchFamily="34" charset="0"/>
              <a:buChar char="•"/>
            </a:pPr>
            <a:r>
              <a:rPr lang="en-US" sz="3600" dirty="0">
                <a:solidFill>
                  <a:schemeClr val="bg1">
                    <a:lumMod val="95000"/>
                  </a:schemeClr>
                </a:solidFill>
              </a:rPr>
              <a:t>Print to PDF</a:t>
            </a:r>
          </a:p>
          <a:p>
            <a:pPr marL="1028700" lvl="1" indent="-571500">
              <a:buFont typeface="Arial" panose="020B0604020202020204" pitchFamily="34" charset="0"/>
              <a:buChar char="•"/>
            </a:pPr>
            <a:r>
              <a:rPr lang="en-US" sz="3600" dirty="0">
                <a:solidFill>
                  <a:schemeClr val="bg1">
                    <a:lumMod val="95000"/>
                  </a:schemeClr>
                </a:solidFill>
              </a:rPr>
              <a:t>Word or other similar product that allows Save to PDF</a:t>
            </a:r>
          </a:p>
          <a:p>
            <a:pPr marL="1028700" lvl="1" indent="-571500">
              <a:buFont typeface="Arial" panose="020B0604020202020204" pitchFamily="34" charset="0"/>
              <a:buChar char="•"/>
            </a:pPr>
            <a:r>
              <a:rPr lang="en-US" sz="3600" dirty="0">
                <a:solidFill>
                  <a:schemeClr val="bg1">
                    <a:lumMod val="95000"/>
                  </a:schemeClr>
                </a:solidFill>
                <a:hlinkClick r:id="rId4">
                  <a:extLst>
                    <a:ext uri="{A12FA001-AC4F-418D-AE19-62706E023703}">
                      <ahyp:hlinkClr xmlns:ahyp="http://schemas.microsoft.com/office/drawing/2018/hyperlinkcolor" val="tx"/>
                    </a:ext>
                  </a:extLst>
                </a:hlinkClick>
              </a:rPr>
              <a:t>Online Adobe Word to PDF Converter</a:t>
            </a:r>
            <a:endParaRPr lang="en-US" sz="3600" dirty="0">
              <a:solidFill>
                <a:schemeClr val="bg1">
                  <a:lumMod val="95000"/>
                </a:schemeClr>
              </a:solidFill>
            </a:endParaRPr>
          </a:p>
          <a:p>
            <a:pPr marL="571500" indent="-571500">
              <a:buFont typeface="Wingdings" panose="05000000000000000000" pitchFamily="2" charset="2"/>
              <a:buChar char="Ø"/>
            </a:pPr>
            <a:r>
              <a:rPr lang="en-US" sz="3600" dirty="0">
                <a:solidFill>
                  <a:schemeClr val="bg1">
                    <a:lumMod val="95000"/>
                  </a:schemeClr>
                </a:solidFill>
              </a:rPr>
              <a:t>Note – Word documents must be in a .docx format</a:t>
            </a:r>
          </a:p>
        </p:txBody>
      </p:sp>
    </p:spTree>
    <p:custDataLst>
      <p:tags r:id="rId1"/>
    </p:custDataLst>
    <p:extLst>
      <p:ext uri="{BB962C8B-B14F-4D97-AF65-F5344CB8AC3E}">
        <p14:creationId xmlns:p14="http://schemas.microsoft.com/office/powerpoint/2010/main" val="2420186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2078300" y="423946"/>
            <a:ext cx="8538107"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How to File an Original Action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15" name="TextBox 14">
            <a:extLst>
              <a:ext uri="{FF2B5EF4-FFF2-40B4-BE49-F238E27FC236}">
                <a16:creationId xmlns:a16="http://schemas.microsoft.com/office/drawing/2014/main" id="{FA5DBF55-2834-D52A-B2D5-6B4E7D14C937}"/>
              </a:ext>
            </a:extLst>
          </p:cNvPr>
          <p:cNvSpPr txBox="1"/>
          <p:nvPr/>
        </p:nvSpPr>
        <p:spPr>
          <a:xfrm>
            <a:off x="1126919" y="4939330"/>
            <a:ext cx="8262134" cy="461665"/>
          </a:xfrm>
          <a:prstGeom prst="rect">
            <a:avLst/>
          </a:prstGeom>
          <a:noFill/>
        </p:spPr>
        <p:txBody>
          <a:bodyPr wrap="none" rtlCol="0">
            <a:spAutoFit/>
          </a:bodyPr>
          <a:lstStyle/>
          <a:p>
            <a:pPr marL="342900" indent="-342900">
              <a:buFont typeface="Wingdings" panose="05000000000000000000" pitchFamily="2" charset="2"/>
              <a:buChar char="Ø"/>
            </a:pPr>
            <a:r>
              <a:rPr lang="en-US" sz="2400" dirty="0">
                <a:solidFill>
                  <a:schemeClr val="bg1">
                    <a:lumMod val="95000"/>
                  </a:schemeClr>
                </a:solidFill>
              </a:rPr>
              <a:t>Select Tenth District Court of Appeals, Court of Common Pleas</a:t>
            </a:r>
          </a:p>
        </p:txBody>
      </p:sp>
      <p:sp>
        <p:nvSpPr>
          <p:cNvPr id="25" name="TextBox 24">
            <a:extLst>
              <a:ext uri="{FF2B5EF4-FFF2-40B4-BE49-F238E27FC236}">
                <a16:creationId xmlns:a16="http://schemas.microsoft.com/office/drawing/2014/main" id="{42669372-DB2D-93C3-7B2B-F21CAE6ABA23}"/>
              </a:ext>
            </a:extLst>
          </p:cNvPr>
          <p:cNvSpPr txBox="1"/>
          <p:nvPr/>
        </p:nvSpPr>
        <p:spPr>
          <a:xfrm>
            <a:off x="649994" y="5400995"/>
            <a:ext cx="7607598" cy="461665"/>
          </a:xfrm>
          <a:prstGeom prst="rect">
            <a:avLst/>
          </a:prstGeom>
          <a:noFill/>
        </p:spPr>
        <p:txBody>
          <a:bodyPr wrap="square" rtlCol="0">
            <a:spAutoFit/>
          </a:bodyPr>
          <a:lstStyle/>
          <a:p>
            <a:pPr marL="800100" lvl="1" indent="-342900">
              <a:buFont typeface="Wingdings" panose="05000000000000000000" pitchFamily="2" charset="2"/>
              <a:buChar char="Ø"/>
            </a:pPr>
            <a:r>
              <a:rPr lang="en-US" sz="2400" dirty="0">
                <a:solidFill>
                  <a:schemeClr val="bg1">
                    <a:lumMod val="95000"/>
                  </a:schemeClr>
                </a:solidFill>
              </a:rPr>
              <a:t>From the Case Type menu, choose </a:t>
            </a:r>
            <a:r>
              <a:rPr lang="en-US" sz="2400" i="1" dirty="0">
                <a:solidFill>
                  <a:schemeClr val="bg1">
                    <a:lumMod val="95000"/>
                  </a:schemeClr>
                </a:solidFill>
              </a:rPr>
              <a:t>Original Actions</a:t>
            </a:r>
            <a:endParaRPr lang="en-US" sz="2400" dirty="0">
              <a:solidFill>
                <a:schemeClr val="bg1">
                  <a:lumMod val="95000"/>
                </a:schemeClr>
              </a:solidFill>
            </a:endParaRPr>
          </a:p>
        </p:txBody>
      </p:sp>
      <p:pic>
        <p:nvPicPr>
          <p:cNvPr id="4" name="Picture 3">
            <a:extLst>
              <a:ext uri="{FF2B5EF4-FFF2-40B4-BE49-F238E27FC236}">
                <a16:creationId xmlns:a16="http://schemas.microsoft.com/office/drawing/2014/main" id="{A0861B6E-27FC-C01E-AE3C-56C4F3A8ADC0}"/>
              </a:ext>
            </a:extLst>
          </p:cNvPr>
          <p:cNvPicPr>
            <a:picLocks noChangeAspect="1"/>
          </p:cNvPicPr>
          <p:nvPr/>
        </p:nvPicPr>
        <p:blipFill>
          <a:blip r:embed="rId4"/>
          <a:stretch>
            <a:fillRect/>
          </a:stretch>
        </p:blipFill>
        <p:spPr>
          <a:xfrm>
            <a:off x="379651" y="1461865"/>
            <a:ext cx="6470294" cy="2779975"/>
          </a:xfrm>
          <a:prstGeom prst="rect">
            <a:avLst/>
          </a:prstGeom>
        </p:spPr>
      </p:pic>
      <p:sp>
        <p:nvSpPr>
          <p:cNvPr id="17" name="TextBox 16">
            <a:extLst>
              <a:ext uri="{FF2B5EF4-FFF2-40B4-BE49-F238E27FC236}">
                <a16:creationId xmlns:a16="http://schemas.microsoft.com/office/drawing/2014/main" id="{37E0B077-1DEF-AE26-5F04-1A62EC16943E}"/>
              </a:ext>
            </a:extLst>
          </p:cNvPr>
          <p:cNvSpPr txBox="1"/>
          <p:nvPr/>
        </p:nvSpPr>
        <p:spPr>
          <a:xfrm>
            <a:off x="653536" y="5851111"/>
            <a:ext cx="7604056" cy="461665"/>
          </a:xfrm>
          <a:prstGeom prst="rect">
            <a:avLst/>
          </a:prstGeom>
          <a:noFill/>
        </p:spPr>
        <p:txBody>
          <a:bodyPr wrap="square" rtlCol="0">
            <a:spAutoFit/>
          </a:bodyPr>
          <a:lstStyle/>
          <a:p>
            <a:pPr marL="800100" lvl="1" indent="-342900">
              <a:buFont typeface="Wingdings" panose="05000000000000000000" pitchFamily="2" charset="2"/>
              <a:buChar char="Ø"/>
            </a:pPr>
            <a:r>
              <a:rPr lang="en-US" sz="2400" dirty="0">
                <a:solidFill>
                  <a:schemeClr val="bg1">
                    <a:lumMod val="95000"/>
                  </a:schemeClr>
                </a:solidFill>
              </a:rPr>
              <a:t>From the Case Sub Type menu, choose </a:t>
            </a:r>
            <a:r>
              <a:rPr lang="en-US" sz="2400" i="1" dirty="0">
                <a:solidFill>
                  <a:schemeClr val="bg1">
                    <a:lumMod val="95000"/>
                  </a:schemeClr>
                </a:solidFill>
              </a:rPr>
              <a:t>Mandamus</a:t>
            </a:r>
            <a:endParaRPr lang="en-US" sz="2400" dirty="0">
              <a:solidFill>
                <a:schemeClr val="bg1">
                  <a:lumMod val="95000"/>
                </a:schemeClr>
              </a:solidFill>
            </a:endParaRPr>
          </a:p>
        </p:txBody>
      </p:sp>
      <p:pic>
        <p:nvPicPr>
          <p:cNvPr id="3" name="Picture 2">
            <a:extLst>
              <a:ext uri="{FF2B5EF4-FFF2-40B4-BE49-F238E27FC236}">
                <a16:creationId xmlns:a16="http://schemas.microsoft.com/office/drawing/2014/main" id="{6D7E7EC8-09D5-98C8-3DA8-FE7D1572C67E}"/>
              </a:ext>
            </a:extLst>
          </p:cNvPr>
          <p:cNvPicPr>
            <a:picLocks noChangeAspect="1"/>
          </p:cNvPicPr>
          <p:nvPr/>
        </p:nvPicPr>
        <p:blipFill>
          <a:blip r:embed="rId5"/>
          <a:stretch>
            <a:fillRect/>
          </a:stretch>
        </p:blipFill>
        <p:spPr>
          <a:xfrm>
            <a:off x="5023174" y="1831986"/>
            <a:ext cx="4552950" cy="2095500"/>
          </a:xfrm>
          <a:prstGeom prst="rect">
            <a:avLst/>
          </a:prstGeom>
        </p:spPr>
      </p:pic>
      <p:pic>
        <p:nvPicPr>
          <p:cNvPr id="8" name="Picture 7">
            <a:extLst>
              <a:ext uri="{FF2B5EF4-FFF2-40B4-BE49-F238E27FC236}">
                <a16:creationId xmlns:a16="http://schemas.microsoft.com/office/drawing/2014/main" id="{4EE67297-78E3-0DFD-CFBE-39DF34C39E8A}"/>
              </a:ext>
            </a:extLst>
          </p:cNvPr>
          <p:cNvPicPr>
            <a:picLocks noChangeAspect="1"/>
          </p:cNvPicPr>
          <p:nvPr/>
        </p:nvPicPr>
        <p:blipFill>
          <a:blip r:embed="rId6"/>
          <a:stretch>
            <a:fillRect/>
          </a:stretch>
        </p:blipFill>
        <p:spPr>
          <a:xfrm>
            <a:off x="7985376" y="2743404"/>
            <a:ext cx="3917851" cy="2130094"/>
          </a:xfrm>
          <a:prstGeom prst="rect">
            <a:avLst/>
          </a:prstGeom>
        </p:spPr>
      </p:pic>
    </p:spTree>
    <p:custDataLst>
      <p:tags r:id="rId1"/>
    </p:custDataLst>
    <p:extLst>
      <p:ext uri="{BB962C8B-B14F-4D97-AF65-F5344CB8AC3E}">
        <p14:creationId xmlns:p14="http://schemas.microsoft.com/office/powerpoint/2010/main" val="38035694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75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750"/>
                                        <p:tgtEl>
                                          <p:spTgt spid="17"/>
                                        </p:tgtEl>
                                      </p:cBhvr>
                                    </p:animEffect>
                                  </p:childTnLst>
                                </p:cTn>
                              </p:par>
                              <p:par>
                                <p:cTn id="16" presetID="10"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2078302" y="423946"/>
            <a:ext cx="8538107"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How to File an Original Action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15" name="TextBox 14">
            <a:extLst>
              <a:ext uri="{FF2B5EF4-FFF2-40B4-BE49-F238E27FC236}">
                <a16:creationId xmlns:a16="http://schemas.microsoft.com/office/drawing/2014/main" id="{FA5DBF55-2834-D52A-B2D5-6B4E7D14C937}"/>
              </a:ext>
            </a:extLst>
          </p:cNvPr>
          <p:cNvSpPr txBox="1"/>
          <p:nvPr/>
        </p:nvSpPr>
        <p:spPr>
          <a:xfrm>
            <a:off x="1621713" y="4886027"/>
            <a:ext cx="4228915" cy="461665"/>
          </a:xfrm>
          <a:prstGeom prst="rect">
            <a:avLst/>
          </a:prstGeom>
          <a:noFill/>
        </p:spPr>
        <p:txBody>
          <a:bodyPr wrap="none" rtlCol="0">
            <a:spAutoFit/>
          </a:bodyPr>
          <a:lstStyle/>
          <a:p>
            <a:r>
              <a:rPr lang="en-US" sz="2400" dirty="0">
                <a:solidFill>
                  <a:schemeClr val="bg1">
                    <a:lumMod val="95000"/>
                  </a:schemeClr>
                </a:solidFill>
              </a:rPr>
              <a:t>Click the </a:t>
            </a:r>
            <a:r>
              <a:rPr lang="en-US" sz="2400" i="1" dirty="0">
                <a:solidFill>
                  <a:schemeClr val="bg1">
                    <a:lumMod val="95000"/>
                  </a:schemeClr>
                </a:solidFill>
              </a:rPr>
              <a:t>Add My Parties </a:t>
            </a:r>
            <a:r>
              <a:rPr lang="en-US" sz="2400" dirty="0">
                <a:solidFill>
                  <a:schemeClr val="bg1">
                    <a:lumMod val="95000"/>
                  </a:schemeClr>
                </a:solidFill>
              </a:rPr>
              <a:t>button</a:t>
            </a:r>
          </a:p>
        </p:txBody>
      </p:sp>
      <p:pic>
        <p:nvPicPr>
          <p:cNvPr id="8" name="Picture 7">
            <a:extLst>
              <a:ext uri="{FF2B5EF4-FFF2-40B4-BE49-F238E27FC236}">
                <a16:creationId xmlns:a16="http://schemas.microsoft.com/office/drawing/2014/main" id="{484A8573-A9BC-B4BE-3DD7-E978BC547B6C}"/>
              </a:ext>
            </a:extLst>
          </p:cNvPr>
          <p:cNvPicPr>
            <a:picLocks noChangeAspect="1"/>
          </p:cNvPicPr>
          <p:nvPr/>
        </p:nvPicPr>
        <p:blipFill>
          <a:blip r:embed="rId4"/>
          <a:stretch>
            <a:fillRect/>
          </a:stretch>
        </p:blipFill>
        <p:spPr>
          <a:xfrm>
            <a:off x="929782" y="1669328"/>
            <a:ext cx="9124950" cy="2600325"/>
          </a:xfrm>
          <a:prstGeom prst="rect">
            <a:avLst/>
          </a:prstGeom>
        </p:spPr>
      </p:pic>
      <p:sp>
        <p:nvSpPr>
          <p:cNvPr id="9" name="Arrow: Down 8">
            <a:extLst>
              <a:ext uri="{FF2B5EF4-FFF2-40B4-BE49-F238E27FC236}">
                <a16:creationId xmlns:a16="http://schemas.microsoft.com/office/drawing/2014/main" id="{2A32D56A-E482-58E1-62CE-C1135C5F1F0C}"/>
              </a:ext>
            </a:extLst>
          </p:cNvPr>
          <p:cNvSpPr/>
          <p:nvPr/>
        </p:nvSpPr>
        <p:spPr>
          <a:xfrm>
            <a:off x="2906485" y="2537927"/>
            <a:ext cx="233265" cy="438538"/>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87B41C37-5686-C46F-9C32-FA1EEA88AE2F}"/>
              </a:ext>
            </a:extLst>
          </p:cNvPr>
          <p:cNvSpPr/>
          <p:nvPr/>
        </p:nvSpPr>
        <p:spPr>
          <a:xfrm>
            <a:off x="8039100" y="1669328"/>
            <a:ext cx="1828800" cy="293466"/>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2214489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660041" y="2767106"/>
            <a:ext cx="2880828" cy="3071906"/>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kern="1200">
                <a:ln w="0"/>
                <a:solidFill>
                  <a:srgbClr val="FFFFFF"/>
                </a:solidFill>
                <a:effectLst>
                  <a:outerShdw blurRad="38100" dist="19050" dir="2700000" algn="tl" rotWithShape="0">
                    <a:schemeClr val="dk1">
                      <a:alpha val="40000"/>
                    </a:schemeClr>
                  </a:outerShdw>
                </a:effectLst>
                <a:latin typeface="+mj-lt"/>
                <a:ea typeface="+mj-ea"/>
                <a:cs typeface="+mj-cs"/>
              </a:rPr>
              <a:t>How to File an Original Action</a:t>
            </a:r>
            <a:endParaRPr lang="en-US" sz="4000" b="0" kern="1200" cap="none" spc="0">
              <a:ln w="0"/>
              <a:solidFill>
                <a:srgbClr val="FFFFFF"/>
              </a:solidFill>
              <a:effectLst>
                <a:outerShdw blurRad="38100" dist="19050" dir="2700000" algn="tl" rotWithShape="0">
                  <a:schemeClr val="dk1">
                    <a:alpha val="40000"/>
                  </a:schemeClr>
                </a:outerShdw>
              </a:effectLst>
              <a:latin typeface="+mj-lt"/>
              <a:ea typeface="+mj-ea"/>
              <a:cs typeface="+mj-cs"/>
            </a:endParaRPr>
          </a:p>
        </p:txBody>
      </p:sp>
      <p:pic>
        <p:nvPicPr>
          <p:cNvPr id="3" name="Picture 2">
            <a:extLst>
              <a:ext uri="{FF2B5EF4-FFF2-40B4-BE49-F238E27FC236}">
                <a16:creationId xmlns:a16="http://schemas.microsoft.com/office/drawing/2014/main" id="{EA42A368-0663-2F96-FDAE-1CB8F30BB0FD}"/>
              </a:ext>
            </a:extLst>
          </p:cNvPr>
          <p:cNvPicPr>
            <a:picLocks noChangeAspect="1"/>
          </p:cNvPicPr>
          <p:nvPr/>
        </p:nvPicPr>
        <p:blipFill>
          <a:blip r:embed="rId4"/>
          <a:stretch>
            <a:fillRect/>
          </a:stretch>
        </p:blipFill>
        <p:spPr>
          <a:xfrm>
            <a:off x="5150498" y="242209"/>
            <a:ext cx="5495731" cy="3680557"/>
          </a:xfrm>
          <a:prstGeom prst="rect">
            <a:avLst/>
          </a:prstGeom>
        </p:spPr>
      </p:pic>
      <p:sp>
        <p:nvSpPr>
          <p:cNvPr id="4" name="TextBox 3">
            <a:extLst>
              <a:ext uri="{FF2B5EF4-FFF2-40B4-BE49-F238E27FC236}">
                <a16:creationId xmlns:a16="http://schemas.microsoft.com/office/drawing/2014/main" id="{C89842E9-7CE0-B074-3C9D-2F907B82EF87}"/>
              </a:ext>
            </a:extLst>
          </p:cNvPr>
          <p:cNvSpPr txBox="1"/>
          <p:nvPr/>
        </p:nvSpPr>
        <p:spPr>
          <a:xfrm>
            <a:off x="4702629" y="4254759"/>
            <a:ext cx="7175240" cy="369332"/>
          </a:xfrm>
          <a:prstGeom prst="rect">
            <a:avLst/>
          </a:prstGeom>
          <a:noFill/>
        </p:spPr>
        <p:txBody>
          <a:bodyPr wrap="square" rtlCol="0">
            <a:spAutoFit/>
          </a:bodyPr>
          <a:lstStyle/>
          <a:p>
            <a:r>
              <a:rPr lang="en-US" dirty="0"/>
              <a:t>Enter the </a:t>
            </a:r>
            <a:r>
              <a:rPr lang="en-US" i="1" dirty="0"/>
              <a:t>Relator’s </a:t>
            </a:r>
            <a:r>
              <a:rPr lang="en-US" dirty="0"/>
              <a:t>information. The starred fields are required.</a:t>
            </a:r>
          </a:p>
        </p:txBody>
      </p:sp>
      <p:sp>
        <p:nvSpPr>
          <p:cNvPr id="5" name="TextBox 4">
            <a:extLst>
              <a:ext uri="{FF2B5EF4-FFF2-40B4-BE49-F238E27FC236}">
                <a16:creationId xmlns:a16="http://schemas.microsoft.com/office/drawing/2014/main" id="{4FE5ACB0-0A8F-78A2-ACA6-258BB6A53548}"/>
              </a:ext>
            </a:extLst>
          </p:cNvPr>
          <p:cNvSpPr txBox="1"/>
          <p:nvPr/>
        </p:nvSpPr>
        <p:spPr>
          <a:xfrm>
            <a:off x="4715068" y="4526242"/>
            <a:ext cx="1825691" cy="369332"/>
          </a:xfrm>
          <a:prstGeom prst="rect">
            <a:avLst/>
          </a:prstGeom>
          <a:noFill/>
        </p:spPr>
        <p:txBody>
          <a:bodyPr wrap="square" rtlCol="0">
            <a:spAutoFit/>
          </a:bodyPr>
          <a:lstStyle/>
          <a:p>
            <a:r>
              <a:rPr lang="en-US" dirty="0"/>
              <a:t>Add additional -</a:t>
            </a:r>
          </a:p>
        </p:txBody>
      </p:sp>
      <p:sp>
        <p:nvSpPr>
          <p:cNvPr id="7" name="TextBox 6">
            <a:extLst>
              <a:ext uri="{FF2B5EF4-FFF2-40B4-BE49-F238E27FC236}">
                <a16:creationId xmlns:a16="http://schemas.microsoft.com/office/drawing/2014/main" id="{40F5D2FB-210C-E1D0-E7B7-7650F9470DB0}"/>
              </a:ext>
            </a:extLst>
          </p:cNvPr>
          <p:cNvSpPr txBox="1"/>
          <p:nvPr/>
        </p:nvSpPr>
        <p:spPr>
          <a:xfrm>
            <a:off x="4873676" y="4796812"/>
            <a:ext cx="2154863" cy="378362"/>
          </a:xfrm>
          <a:prstGeom prst="rect">
            <a:avLst/>
          </a:prstGeom>
        </p:spPr>
        <p:txBody>
          <a:bodyPr vert="horz" lIns="91440" tIns="45720" rIns="91440" bIns="45720" rtlCol="0" anchor="b">
            <a:normAutofit/>
          </a:bodyPr>
          <a:lstStyle/>
          <a:p>
            <a:pPr marL="400050" indent="-342900">
              <a:lnSpc>
                <a:spcPct val="90000"/>
              </a:lnSpc>
              <a:spcAft>
                <a:spcPts val="600"/>
              </a:spcAft>
              <a:buFont typeface="Wingdings" panose="05000000000000000000" pitchFamily="2" charset="2"/>
              <a:buChar char="§"/>
            </a:pPr>
            <a:r>
              <a:rPr lang="en-US" dirty="0"/>
              <a:t>Attorneys</a:t>
            </a:r>
          </a:p>
        </p:txBody>
      </p:sp>
      <p:sp>
        <p:nvSpPr>
          <p:cNvPr id="9" name="TextBox 8">
            <a:extLst>
              <a:ext uri="{FF2B5EF4-FFF2-40B4-BE49-F238E27FC236}">
                <a16:creationId xmlns:a16="http://schemas.microsoft.com/office/drawing/2014/main" id="{86C1ABE8-23DF-A44C-E49A-CA8B4218FD83}"/>
              </a:ext>
            </a:extLst>
          </p:cNvPr>
          <p:cNvSpPr txBox="1"/>
          <p:nvPr/>
        </p:nvSpPr>
        <p:spPr>
          <a:xfrm>
            <a:off x="4870988" y="5137411"/>
            <a:ext cx="2901412" cy="60832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Aliases or Business Names for Party</a:t>
            </a:r>
          </a:p>
        </p:txBody>
      </p:sp>
      <p:sp>
        <p:nvSpPr>
          <p:cNvPr id="11" name="TextBox 10">
            <a:extLst>
              <a:ext uri="{FF2B5EF4-FFF2-40B4-BE49-F238E27FC236}">
                <a16:creationId xmlns:a16="http://schemas.microsoft.com/office/drawing/2014/main" id="{A33F2E45-EFAD-0F58-0923-4B713F420323}"/>
              </a:ext>
            </a:extLst>
          </p:cNvPr>
          <p:cNvSpPr txBox="1"/>
          <p:nvPr/>
        </p:nvSpPr>
        <p:spPr>
          <a:xfrm>
            <a:off x="4883006" y="5641045"/>
            <a:ext cx="2154863" cy="37836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Addresses</a:t>
            </a:r>
          </a:p>
        </p:txBody>
      </p:sp>
      <p:sp>
        <p:nvSpPr>
          <p:cNvPr id="22" name="TextBox 21">
            <a:extLst>
              <a:ext uri="{FF2B5EF4-FFF2-40B4-BE49-F238E27FC236}">
                <a16:creationId xmlns:a16="http://schemas.microsoft.com/office/drawing/2014/main" id="{D5A55EE1-2A3E-7C6F-4BB1-0BD2F705B173}"/>
              </a:ext>
            </a:extLst>
          </p:cNvPr>
          <p:cNvSpPr txBox="1"/>
          <p:nvPr/>
        </p:nvSpPr>
        <p:spPr>
          <a:xfrm>
            <a:off x="4898981" y="5943000"/>
            <a:ext cx="2154863" cy="37836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Phones</a:t>
            </a:r>
          </a:p>
        </p:txBody>
      </p:sp>
      <p:sp>
        <p:nvSpPr>
          <p:cNvPr id="24" name="Rectangle 23">
            <a:extLst>
              <a:ext uri="{FF2B5EF4-FFF2-40B4-BE49-F238E27FC236}">
                <a16:creationId xmlns:a16="http://schemas.microsoft.com/office/drawing/2014/main" id="{BEF6091C-2A23-C94E-3F49-5BFD8AE826A9}"/>
              </a:ext>
            </a:extLst>
          </p:cNvPr>
          <p:cNvSpPr/>
          <p:nvPr/>
        </p:nvSpPr>
        <p:spPr>
          <a:xfrm>
            <a:off x="7852527" y="838593"/>
            <a:ext cx="2526384" cy="735683"/>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6ECDDFC-FCB9-0949-8857-6EED9AB05A96}"/>
              </a:ext>
            </a:extLst>
          </p:cNvPr>
          <p:cNvSpPr/>
          <p:nvPr/>
        </p:nvSpPr>
        <p:spPr>
          <a:xfrm>
            <a:off x="7854098" y="1622592"/>
            <a:ext cx="2526384" cy="658696"/>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4B43AE7-6D56-10F3-2F06-50004DB84DDB}"/>
              </a:ext>
            </a:extLst>
          </p:cNvPr>
          <p:cNvSpPr/>
          <p:nvPr/>
        </p:nvSpPr>
        <p:spPr>
          <a:xfrm>
            <a:off x="7854098" y="2329604"/>
            <a:ext cx="2526384" cy="625055"/>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8382D7-AD21-D63C-916A-83ED4B1CFB34}"/>
              </a:ext>
            </a:extLst>
          </p:cNvPr>
          <p:cNvSpPr/>
          <p:nvPr/>
        </p:nvSpPr>
        <p:spPr>
          <a:xfrm>
            <a:off x="7865094" y="3085320"/>
            <a:ext cx="2526384" cy="625055"/>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4DCB125-E8AB-9ECF-442A-518603CDFB0A}"/>
              </a:ext>
            </a:extLst>
          </p:cNvPr>
          <p:cNvSpPr/>
          <p:nvPr/>
        </p:nvSpPr>
        <p:spPr>
          <a:xfrm>
            <a:off x="9544050" y="242209"/>
            <a:ext cx="1102179" cy="23650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8588825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22" grpId="0"/>
      <p:bldP spid="24" grpId="0" animBg="1"/>
      <p:bldP spid="26" grpId="0" animBg="1"/>
      <p:bldP spid="28"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2078302" y="423946"/>
            <a:ext cx="8538107"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How to File an Original Action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sp>
        <p:nvSpPr>
          <p:cNvPr id="15" name="TextBox 14">
            <a:extLst>
              <a:ext uri="{FF2B5EF4-FFF2-40B4-BE49-F238E27FC236}">
                <a16:creationId xmlns:a16="http://schemas.microsoft.com/office/drawing/2014/main" id="{FA5DBF55-2834-D52A-B2D5-6B4E7D14C937}"/>
              </a:ext>
            </a:extLst>
          </p:cNvPr>
          <p:cNvSpPr txBox="1"/>
          <p:nvPr/>
        </p:nvSpPr>
        <p:spPr>
          <a:xfrm>
            <a:off x="1621713" y="4886027"/>
            <a:ext cx="4437305" cy="461665"/>
          </a:xfrm>
          <a:prstGeom prst="rect">
            <a:avLst/>
          </a:prstGeom>
          <a:noFill/>
        </p:spPr>
        <p:txBody>
          <a:bodyPr wrap="none" rtlCol="0">
            <a:spAutoFit/>
          </a:bodyPr>
          <a:lstStyle/>
          <a:p>
            <a:r>
              <a:rPr lang="en-US" sz="2400" dirty="0">
                <a:solidFill>
                  <a:schemeClr val="bg1">
                    <a:lumMod val="95000"/>
                  </a:schemeClr>
                </a:solidFill>
              </a:rPr>
              <a:t>Click the </a:t>
            </a:r>
            <a:r>
              <a:rPr lang="en-US" sz="2400" i="1" dirty="0">
                <a:solidFill>
                  <a:schemeClr val="bg1">
                    <a:lumMod val="95000"/>
                  </a:schemeClr>
                </a:solidFill>
              </a:rPr>
              <a:t>Add Other Parties </a:t>
            </a:r>
            <a:r>
              <a:rPr lang="en-US" sz="2400" dirty="0">
                <a:solidFill>
                  <a:schemeClr val="bg1">
                    <a:lumMod val="95000"/>
                  </a:schemeClr>
                </a:solidFill>
              </a:rPr>
              <a:t>button</a:t>
            </a:r>
          </a:p>
        </p:txBody>
      </p:sp>
      <p:pic>
        <p:nvPicPr>
          <p:cNvPr id="3" name="Picture 2">
            <a:extLst>
              <a:ext uri="{FF2B5EF4-FFF2-40B4-BE49-F238E27FC236}">
                <a16:creationId xmlns:a16="http://schemas.microsoft.com/office/drawing/2014/main" id="{E3C98B42-BFAF-2361-F81B-712B055DED0F}"/>
              </a:ext>
            </a:extLst>
          </p:cNvPr>
          <p:cNvPicPr>
            <a:picLocks noChangeAspect="1"/>
          </p:cNvPicPr>
          <p:nvPr/>
        </p:nvPicPr>
        <p:blipFill>
          <a:blip r:embed="rId4"/>
          <a:stretch>
            <a:fillRect/>
          </a:stretch>
        </p:blipFill>
        <p:spPr>
          <a:xfrm>
            <a:off x="1447417" y="1796540"/>
            <a:ext cx="9296400" cy="2781300"/>
          </a:xfrm>
          <a:prstGeom prst="rect">
            <a:avLst/>
          </a:prstGeom>
        </p:spPr>
      </p:pic>
      <p:sp>
        <p:nvSpPr>
          <p:cNvPr id="9" name="Arrow: Down 8">
            <a:extLst>
              <a:ext uri="{FF2B5EF4-FFF2-40B4-BE49-F238E27FC236}">
                <a16:creationId xmlns:a16="http://schemas.microsoft.com/office/drawing/2014/main" id="{2A32D56A-E482-58E1-62CE-C1135C5F1F0C}"/>
              </a:ext>
            </a:extLst>
          </p:cNvPr>
          <p:cNvSpPr/>
          <p:nvPr/>
        </p:nvSpPr>
        <p:spPr>
          <a:xfrm>
            <a:off x="4308944" y="2748760"/>
            <a:ext cx="233265" cy="438538"/>
          </a:xfrm>
          <a:prstGeom prst="down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9D91A6E8-41E2-2286-278F-6EF5A624E98A}"/>
              </a:ext>
            </a:extLst>
          </p:cNvPr>
          <p:cNvSpPr/>
          <p:nvPr/>
        </p:nvSpPr>
        <p:spPr>
          <a:xfrm>
            <a:off x="8572500" y="1885950"/>
            <a:ext cx="1752600" cy="20955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12782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Rectangle 5">
            <a:extLst>
              <a:ext uri="{FF2B5EF4-FFF2-40B4-BE49-F238E27FC236}">
                <a16:creationId xmlns:a16="http://schemas.microsoft.com/office/drawing/2014/main" id="{60EF276B-392D-10E8-A6C1-5DB1AB034EB9}"/>
              </a:ext>
            </a:extLst>
          </p:cNvPr>
          <p:cNvSpPr/>
          <p:nvPr/>
        </p:nvSpPr>
        <p:spPr>
          <a:xfrm>
            <a:off x="660041" y="2767106"/>
            <a:ext cx="2880828" cy="3071906"/>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kern="1200" dirty="0">
                <a:ln w="0"/>
                <a:solidFill>
                  <a:srgbClr val="FFFFFF"/>
                </a:solidFill>
                <a:effectLst>
                  <a:outerShdw blurRad="38100" dist="19050" dir="2700000" algn="tl" rotWithShape="0">
                    <a:schemeClr val="dk1">
                      <a:alpha val="40000"/>
                    </a:schemeClr>
                  </a:outerShdw>
                </a:effectLst>
                <a:latin typeface="+mj-lt"/>
                <a:ea typeface="+mj-ea"/>
                <a:cs typeface="+mj-cs"/>
              </a:rPr>
              <a:t>How to File an Original Action</a:t>
            </a:r>
            <a:endParaRPr lang="en-US" sz="4000" b="0" kern="1200" cap="none" spc="0" dirty="0">
              <a:ln w="0"/>
              <a:solidFill>
                <a:srgbClr val="FFFFFF"/>
              </a:solidFill>
              <a:effectLst>
                <a:outerShdw blurRad="38100" dist="19050" dir="2700000" algn="tl" rotWithShape="0">
                  <a:schemeClr val="dk1">
                    <a:alpha val="40000"/>
                  </a:schemeClr>
                </a:outerShdw>
              </a:effectLst>
              <a:latin typeface="+mj-lt"/>
              <a:ea typeface="+mj-ea"/>
              <a:cs typeface="+mj-cs"/>
            </a:endParaRPr>
          </a:p>
        </p:txBody>
      </p:sp>
      <p:sp>
        <p:nvSpPr>
          <p:cNvPr id="4" name="TextBox 3">
            <a:extLst>
              <a:ext uri="{FF2B5EF4-FFF2-40B4-BE49-F238E27FC236}">
                <a16:creationId xmlns:a16="http://schemas.microsoft.com/office/drawing/2014/main" id="{C89842E9-7CE0-B074-3C9D-2F907B82EF87}"/>
              </a:ext>
            </a:extLst>
          </p:cNvPr>
          <p:cNvSpPr txBox="1"/>
          <p:nvPr/>
        </p:nvSpPr>
        <p:spPr>
          <a:xfrm>
            <a:off x="4702629" y="4254759"/>
            <a:ext cx="7175240" cy="369332"/>
          </a:xfrm>
          <a:prstGeom prst="rect">
            <a:avLst/>
          </a:prstGeom>
          <a:noFill/>
        </p:spPr>
        <p:txBody>
          <a:bodyPr wrap="square" rtlCol="0">
            <a:spAutoFit/>
          </a:bodyPr>
          <a:lstStyle/>
          <a:p>
            <a:r>
              <a:rPr lang="en-US" dirty="0"/>
              <a:t>Enter the </a:t>
            </a:r>
            <a:r>
              <a:rPr lang="en-US" i="1" dirty="0"/>
              <a:t>Respondent’s </a:t>
            </a:r>
            <a:r>
              <a:rPr lang="en-US" dirty="0"/>
              <a:t>information. The starred fields are required.</a:t>
            </a:r>
          </a:p>
        </p:txBody>
      </p:sp>
      <p:sp>
        <p:nvSpPr>
          <p:cNvPr id="5" name="TextBox 4">
            <a:extLst>
              <a:ext uri="{FF2B5EF4-FFF2-40B4-BE49-F238E27FC236}">
                <a16:creationId xmlns:a16="http://schemas.microsoft.com/office/drawing/2014/main" id="{4FE5ACB0-0A8F-78A2-ACA6-258BB6A53548}"/>
              </a:ext>
            </a:extLst>
          </p:cNvPr>
          <p:cNvSpPr txBox="1"/>
          <p:nvPr/>
        </p:nvSpPr>
        <p:spPr>
          <a:xfrm>
            <a:off x="4715068" y="4526242"/>
            <a:ext cx="1825691" cy="369332"/>
          </a:xfrm>
          <a:prstGeom prst="rect">
            <a:avLst/>
          </a:prstGeom>
          <a:noFill/>
        </p:spPr>
        <p:txBody>
          <a:bodyPr wrap="square" rtlCol="0">
            <a:spAutoFit/>
          </a:bodyPr>
          <a:lstStyle/>
          <a:p>
            <a:r>
              <a:rPr lang="en-US" dirty="0"/>
              <a:t>Add additional -</a:t>
            </a:r>
          </a:p>
        </p:txBody>
      </p:sp>
      <p:sp>
        <p:nvSpPr>
          <p:cNvPr id="7" name="TextBox 6">
            <a:extLst>
              <a:ext uri="{FF2B5EF4-FFF2-40B4-BE49-F238E27FC236}">
                <a16:creationId xmlns:a16="http://schemas.microsoft.com/office/drawing/2014/main" id="{40F5D2FB-210C-E1D0-E7B7-7650F9470DB0}"/>
              </a:ext>
            </a:extLst>
          </p:cNvPr>
          <p:cNvSpPr txBox="1"/>
          <p:nvPr/>
        </p:nvSpPr>
        <p:spPr>
          <a:xfrm>
            <a:off x="4873676" y="4796812"/>
            <a:ext cx="2154863" cy="378362"/>
          </a:xfrm>
          <a:prstGeom prst="rect">
            <a:avLst/>
          </a:prstGeom>
        </p:spPr>
        <p:txBody>
          <a:bodyPr vert="horz" lIns="91440" tIns="45720" rIns="91440" bIns="45720" rtlCol="0" anchor="b">
            <a:normAutofit/>
          </a:bodyPr>
          <a:lstStyle/>
          <a:p>
            <a:pPr marL="400050" indent="-342900">
              <a:lnSpc>
                <a:spcPct val="90000"/>
              </a:lnSpc>
              <a:spcAft>
                <a:spcPts val="600"/>
              </a:spcAft>
              <a:buFont typeface="Wingdings" panose="05000000000000000000" pitchFamily="2" charset="2"/>
              <a:buChar char="§"/>
            </a:pPr>
            <a:r>
              <a:rPr lang="en-US" dirty="0"/>
              <a:t>Attorneys</a:t>
            </a:r>
          </a:p>
        </p:txBody>
      </p:sp>
      <p:sp>
        <p:nvSpPr>
          <p:cNvPr id="9" name="TextBox 8">
            <a:extLst>
              <a:ext uri="{FF2B5EF4-FFF2-40B4-BE49-F238E27FC236}">
                <a16:creationId xmlns:a16="http://schemas.microsoft.com/office/drawing/2014/main" id="{86C1ABE8-23DF-A44C-E49A-CA8B4218FD83}"/>
              </a:ext>
            </a:extLst>
          </p:cNvPr>
          <p:cNvSpPr txBox="1"/>
          <p:nvPr/>
        </p:nvSpPr>
        <p:spPr>
          <a:xfrm>
            <a:off x="4870988" y="5137411"/>
            <a:ext cx="2901412" cy="60832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Aliases or Business Names for Party</a:t>
            </a:r>
          </a:p>
        </p:txBody>
      </p:sp>
      <p:sp>
        <p:nvSpPr>
          <p:cNvPr id="11" name="TextBox 10">
            <a:extLst>
              <a:ext uri="{FF2B5EF4-FFF2-40B4-BE49-F238E27FC236}">
                <a16:creationId xmlns:a16="http://schemas.microsoft.com/office/drawing/2014/main" id="{A33F2E45-EFAD-0F58-0923-4B713F420323}"/>
              </a:ext>
            </a:extLst>
          </p:cNvPr>
          <p:cNvSpPr txBox="1"/>
          <p:nvPr/>
        </p:nvSpPr>
        <p:spPr>
          <a:xfrm>
            <a:off x="4883006" y="5641045"/>
            <a:ext cx="2154863" cy="37836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Addresses</a:t>
            </a:r>
          </a:p>
        </p:txBody>
      </p:sp>
      <p:sp>
        <p:nvSpPr>
          <p:cNvPr id="22" name="TextBox 21">
            <a:extLst>
              <a:ext uri="{FF2B5EF4-FFF2-40B4-BE49-F238E27FC236}">
                <a16:creationId xmlns:a16="http://schemas.microsoft.com/office/drawing/2014/main" id="{D5A55EE1-2A3E-7C6F-4BB1-0BD2F705B173}"/>
              </a:ext>
            </a:extLst>
          </p:cNvPr>
          <p:cNvSpPr txBox="1"/>
          <p:nvPr/>
        </p:nvSpPr>
        <p:spPr>
          <a:xfrm>
            <a:off x="4898981" y="5943000"/>
            <a:ext cx="2154863" cy="378362"/>
          </a:xfrm>
          <a:prstGeom prst="rect">
            <a:avLst/>
          </a:prstGeom>
        </p:spPr>
        <p:txBody>
          <a:bodyPr vert="horz" lIns="91440" tIns="45720" rIns="91440" bIns="45720" rtlCol="0" anchor="b">
            <a:noAutofit/>
          </a:bodyPr>
          <a:lstStyle/>
          <a:p>
            <a:pPr marL="400050" indent="-342900">
              <a:lnSpc>
                <a:spcPct val="90000"/>
              </a:lnSpc>
              <a:spcAft>
                <a:spcPts val="600"/>
              </a:spcAft>
              <a:buFont typeface="Wingdings" panose="05000000000000000000" pitchFamily="2" charset="2"/>
              <a:buChar char="§"/>
            </a:pPr>
            <a:r>
              <a:rPr lang="en-US" dirty="0"/>
              <a:t>Phones</a:t>
            </a:r>
          </a:p>
        </p:txBody>
      </p:sp>
      <p:pic>
        <p:nvPicPr>
          <p:cNvPr id="32" name="Picture 31">
            <a:extLst>
              <a:ext uri="{FF2B5EF4-FFF2-40B4-BE49-F238E27FC236}">
                <a16:creationId xmlns:a16="http://schemas.microsoft.com/office/drawing/2014/main" id="{F8EC1B8E-3B52-E323-1536-469635DC3A68}"/>
              </a:ext>
            </a:extLst>
          </p:cNvPr>
          <p:cNvPicPr>
            <a:picLocks noChangeAspect="1"/>
          </p:cNvPicPr>
          <p:nvPr/>
        </p:nvPicPr>
        <p:blipFill>
          <a:blip r:embed="rId4"/>
          <a:stretch>
            <a:fillRect/>
          </a:stretch>
        </p:blipFill>
        <p:spPr>
          <a:xfrm>
            <a:off x="5365482" y="231813"/>
            <a:ext cx="4974088" cy="3807458"/>
          </a:xfrm>
          <a:prstGeom prst="rect">
            <a:avLst/>
          </a:prstGeom>
        </p:spPr>
      </p:pic>
      <p:sp>
        <p:nvSpPr>
          <p:cNvPr id="24" name="Rectangle 23">
            <a:extLst>
              <a:ext uri="{FF2B5EF4-FFF2-40B4-BE49-F238E27FC236}">
                <a16:creationId xmlns:a16="http://schemas.microsoft.com/office/drawing/2014/main" id="{BEF6091C-2A23-C94E-3F49-5BFD8AE826A9}"/>
              </a:ext>
            </a:extLst>
          </p:cNvPr>
          <p:cNvSpPr/>
          <p:nvPr/>
        </p:nvSpPr>
        <p:spPr>
          <a:xfrm>
            <a:off x="7852527" y="838593"/>
            <a:ext cx="2526384" cy="735683"/>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6ECDDFC-FCB9-0949-8857-6EED9AB05A96}"/>
              </a:ext>
            </a:extLst>
          </p:cNvPr>
          <p:cNvSpPr/>
          <p:nvPr/>
        </p:nvSpPr>
        <p:spPr>
          <a:xfrm>
            <a:off x="7854098" y="1622592"/>
            <a:ext cx="2526384" cy="658696"/>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4B43AE7-6D56-10F3-2F06-50004DB84DDB}"/>
              </a:ext>
            </a:extLst>
          </p:cNvPr>
          <p:cNvSpPr/>
          <p:nvPr/>
        </p:nvSpPr>
        <p:spPr>
          <a:xfrm>
            <a:off x="7854098" y="2329604"/>
            <a:ext cx="2526384" cy="625055"/>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8382D7-AD21-D63C-916A-83ED4B1CFB34}"/>
              </a:ext>
            </a:extLst>
          </p:cNvPr>
          <p:cNvSpPr/>
          <p:nvPr/>
        </p:nvSpPr>
        <p:spPr>
          <a:xfrm>
            <a:off x="7865094" y="3085320"/>
            <a:ext cx="2526384" cy="625055"/>
          </a:xfrm>
          <a:prstGeom prst="rect">
            <a:avLst/>
          </a:prstGeom>
          <a:noFill/>
          <a:ln w="222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AC9589EF-8DEF-21AA-9890-6FDA7BFCD20A}"/>
              </a:ext>
            </a:extLst>
          </p:cNvPr>
          <p:cNvSpPr/>
          <p:nvPr/>
        </p:nvSpPr>
        <p:spPr>
          <a:xfrm>
            <a:off x="9344025" y="231813"/>
            <a:ext cx="1034886" cy="246899"/>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754383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22" grpId="0"/>
      <p:bldP spid="24" grpId="0" animBg="1"/>
      <p:bldP spid="26" grpId="0" animBg="1"/>
      <p:bldP spid="28"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EF276B-392D-10E8-A6C1-5DB1AB034EB9}"/>
              </a:ext>
            </a:extLst>
          </p:cNvPr>
          <p:cNvSpPr/>
          <p:nvPr/>
        </p:nvSpPr>
        <p:spPr>
          <a:xfrm>
            <a:off x="2078302" y="423946"/>
            <a:ext cx="8538107" cy="923330"/>
          </a:xfrm>
          <a:prstGeom prst="rect">
            <a:avLst/>
          </a:prstGeom>
          <a:noFill/>
        </p:spPr>
        <p:txBody>
          <a:bodyPr wrap="non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rPr>
              <a:t>How to File an Original Action</a:t>
            </a:r>
            <a:endParaRPr lang="en-US" sz="5400" b="0" cap="none" spc="0" dirty="0">
              <a:ln w="0"/>
              <a:solidFill>
                <a:schemeClr val="bg1"/>
              </a:solidFill>
              <a:effectLst>
                <a:outerShdw blurRad="38100" dist="19050" dir="2700000" algn="tl" rotWithShape="0">
                  <a:schemeClr val="dk1">
                    <a:alpha val="40000"/>
                  </a:schemeClr>
                </a:outerShdw>
              </a:effectLst>
            </a:endParaRPr>
          </a:p>
        </p:txBody>
      </p:sp>
      <p:pic>
        <p:nvPicPr>
          <p:cNvPr id="4" name="Picture 3">
            <a:extLst>
              <a:ext uri="{FF2B5EF4-FFF2-40B4-BE49-F238E27FC236}">
                <a16:creationId xmlns:a16="http://schemas.microsoft.com/office/drawing/2014/main" id="{993C93E0-7CC4-55D6-F628-ED46395CFBE0}"/>
              </a:ext>
            </a:extLst>
          </p:cNvPr>
          <p:cNvPicPr>
            <a:picLocks noChangeAspect="1"/>
          </p:cNvPicPr>
          <p:nvPr/>
        </p:nvPicPr>
        <p:blipFill>
          <a:blip r:embed="rId4"/>
          <a:stretch>
            <a:fillRect/>
          </a:stretch>
        </p:blipFill>
        <p:spPr>
          <a:xfrm>
            <a:off x="2250296" y="1332937"/>
            <a:ext cx="9153525" cy="2971800"/>
          </a:xfrm>
          <a:prstGeom prst="rect">
            <a:avLst/>
          </a:prstGeom>
        </p:spPr>
      </p:pic>
      <p:sp>
        <p:nvSpPr>
          <p:cNvPr id="5" name="TextBox 4">
            <a:extLst>
              <a:ext uri="{FF2B5EF4-FFF2-40B4-BE49-F238E27FC236}">
                <a16:creationId xmlns:a16="http://schemas.microsoft.com/office/drawing/2014/main" id="{8AA20CE9-B86B-58C9-9B21-1A564F940177}"/>
              </a:ext>
            </a:extLst>
          </p:cNvPr>
          <p:cNvSpPr txBox="1"/>
          <p:nvPr/>
        </p:nvSpPr>
        <p:spPr>
          <a:xfrm>
            <a:off x="2250296" y="4515244"/>
            <a:ext cx="5708137" cy="400110"/>
          </a:xfrm>
          <a:prstGeom prst="rect">
            <a:avLst/>
          </a:prstGeom>
          <a:noFill/>
        </p:spPr>
        <p:txBody>
          <a:bodyPr wrap="square" rtlCol="0">
            <a:spAutoFit/>
          </a:bodyPr>
          <a:lstStyle/>
          <a:p>
            <a:r>
              <a:rPr lang="en-US" sz="2000" dirty="0">
                <a:solidFill>
                  <a:schemeClr val="bg1"/>
                </a:solidFill>
              </a:rPr>
              <a:t>Add any additional parties, if necessary.</a:t>
            </a:r>
          </a:p>
        </p:txBody>
      </p:sp>
      <p:sp>
        <p:nvSpPr>
          <p:cNvPr id="7" name="TextBox 6">
            <a:extLst>
              <a:ext uri="{FF2B5EF4-FFF2-40B4-BE49-F238E27FC236}">
                <a16:creationId xmlns:a16="http://schemas.microsoft.com/office/drawing/2014/main" id="{F78A4F1A-3E70-B431-BCEE-B53563C0C55A}"/>
              </a:ext>
            </a:extLst>
          </p:cNvPr>
          <p:cNvSpPr txBox="1"/>
          <p:nvPr/>
        </p:nvSpPr>
        <p:spPr>
          <a:xfrm>
            <a:off x="2250296" y="4813618"/>
            <a:ext cx="5708137" cy="400110"/>
          </a:xfrm>
          <a:prstGeom prst="rect">
            <a:avLst/>
          </a:prstGeom>
          <a:noFill/>
        </p:spPr>
        <p:txBody>
          <a:bodyPr wrap="square" rtlCol="0">
            <a:spAutoFit/>
          </a:bodyPr>
          <a:lstStyle/>
          <a:p>
            <a:r>
              <a:rPr lang="en-US" sz="2000" dirty="0">
                <a:solidFill>
                  <a:schemeClr val="bg1"/>
                </a:solidFill>
              </a:rPr>
              <a:t>Click </a:t>
            </a:r>
            <a:r>
              <a:rPr lang="en-US" sz="2000" i="1" dirty="0">
                <a:solidFill>
                  <a:schemeClr val="bg1"/>
                </a:solidFill>
              </a:rPr>
              <a:t>Next</a:t>
            </a:r>
            <a:r>
              <a:rPr lang="en-US" sz="2000" dirty="0">
                <a:solidFill>
                  <a:schemeClr val="bg1"/>
                </a:solidFill>
              </a:rPr>
              <a:t> to continue with filing.</a:t>
            </a:r>
          </a:p>
        </p:txBody>
      </p:sp>
      <p:sp>
        <p:nvSpPr>
          <p:cNvPr id="2" name="Rectangle 1">
            <a:extLst>
              <a:ext uri="{FF2B5EF4-FFF2-40B4-BE49-F238E27FC236}">
                <a16:creationId xmlns:a16="http://schemas.microsoft.com/office/drawing/2014/main" id="{A1072080-7925-CFC4-C68E-664D3263A6FC}"/>
              </a:ext>
            </a:extLst>
          </p:cNvPr>
          <p:cNvSpPr/>
          <p:nvPr/>
        </p:nvSpPr>
        <p:spPr>
          <a:xfrm>
            <a:off x="9410700" y="1347276"/>
            <a:ext cx="1809750" cy="405867"/>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02403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7.3|3.1|5.2|5.6"/>
</p:tagLst>
</file>

<file path=ppt/tags/tag10.xml><?xml version="1.0" encoding="utf-8"?>
<p:tagLst xmlns:a="http://schemas.openxmlformats.org/drawingml/2006/main" xmlns:r="http://schemas.openxmlformats.org/officeDocument/2006/relationships" xmlns:p="http://schemas.openxmlformats.org/presentationml/2006/main">
  <p:tag name="TIMING" val="|5.8|10.9|17.4|7.2|11.4"/>
</p:tagLst>
</file>

<file path=ppt/tags/tag11.xml><?xml version="1.0" encoding="utf-8"?>
<p:tagLst xmlns:a="http://schemas.openxmlformats.org/drawingml/2006/main" xmlns:r="http://schemas.openxmlformats.org/officeDocument/2006/relationships" xmlns:p="http://schemas.openxmlformats.org/presentationml/2006/main">
  <p:tag name="TIMING" val="|4|18.9"/>
</p:tagLst>
</file>

<file path=ppt/tags/tag2.xml><?xml version="1.0" encoding="utf-8"?>
<p:tagLst xmlns:a="http://schemas.openxmlformats.org/drawingml/2006/main" xmlns:r="http://schemas.openxmlformats.org/officeDocument/2006/relationships" xmlns:p="http://schemas.openxmlformats.org/presentationml/2006/main">
  <p:tag name="TIMING" val="|6.5|15.6"/>
</p:tagLst>
</file>

<file path=ppt/tags/tag3.xml><?xml version="1.0" encoding="utf-8"?>
<p:tagLst xmlns:a="http://schemas.openxmlformats.org/drawingml/2006/main" xmlns:r="http://schemas.openxmlformats.org/officeDocument/2006/relationships" xmlns:p="http://schemas.openxmlformats.org/presentationml/2006/main">
  <p:tag name="TIMING" val="|2.8|12.7"/>
</p:tagLst>
</file>

<file path=ppt/tags/tag4.xml><?xml version="1.0" encoding="utf-8"?>
<p:tagLst xmlns:a="http://schemas.openxmlformats.org/drawingml/2006/main" xmlns:r="http://schemas.openxmlformats.org/officeDocument/2006/relationships" xmlns:p="http://schemas.openxmlformats.org/presentationml/2006/main">
  <p:tag name="TIMING" val="|2.8|12.7"/>
</p:tagLst>
</file>

<file path=ppt/tags/tag5.xml><?xml version="1.0" encoding="utf-8"?>
<p:tagLst xmlns:a="http://schemas.openxmlformats.org/drawingml/2006/main" xmlns:r="http://schemas.openxmlformats.org/officeDocument/2006/relationships" xmlns:p="http://schemas.openxmlformats.org/presentationml/2006/main">
  <p:tag name="TIMING" val="|8.9|6.3|8.7"/>
</p:tagLst>
</file>

<file path=ppt/tags/tag6.xml><?xml version="1.0" encoding="utf-8"?>
<p:tagLst xmlns:a="http://schemas.openxmlformats.org/drawingml/2006/main" xmlns:r="http://schemas.openxmlformats.org/officeDocument/2006/relationships" xmlns:p="http://schemas.openxmlformats.org/presentationml/2006/main">
  <p:tag name="TIMING" val="|2.8|12.7"/>
</p:tagLst>
</file>

<file path=ppt/tags/tag7.xml><?xml version="1.0" encoding="utf-8"?>
<p:tagLst xmlns:a="http://schemas.openxmlformats.org/drawingml/2006/main" xmlns:r="http://schemas.openxmlformats.org/officeDocument/2006/relationships" xmlns:p="http://schemas.openxmlformats.org/presentationml/2006/main">
  <p:tag name="TIMING" val="|8.9|6.3|8.7"/>
</p:tagLst>
</file>

<file path=ppt/tags/tag8.xml><?xml version="1.0" encoding="utf-8"?>
<p:tagLst xmlns:a="http://schemas.openxmlformats.org/drawingml/2006/main" xmlns:r="http://schemas.openxmlformats.org/officeDocument/2006/relationships" xmlns:p="http://schemas.openxmlformats.org/presentationml/2006/main">
  <p:tag name="TIMING" val="|2.8|12.7"/>
</p:tagLst>
</file>

<file path=ppt/tags/tag9.xml><?xml version="1.0" encoding="utf-8"?>
<p:tagLst xmlns:a="http://schemas.openxmlformats.org/drawingml/2006/main" xmlns:r="http://schemas.openxmlformats.org/officeDocument/2006/relationships" xmlns:p="http://schemas.openxmlformats.org/presentationml/2006/main">
  <p:tag name="TIMING" val="|8.9|6.3|8.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a6af3d7-c9e8-4dcb-a175-25802f10e4e2">
      <Terms xmlns="http://schemas.microsoft.com/office/infopath/2007/PartnerControls"/>
    </lcf76f155ced4ddcb4097134ff3c332f>
    <TaxCatchAll xmlns="7ff9e256-be05-43f2-95e1-c2d14eaa512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689EEE55BB2C74EA45E4CF7097B78BE" ma:contentTypeVersion="12" ma:contentTypeDescription="Create a new document." ma:contentTypeScope="" ma:versionID="648d138a15ddcacdf71ca94d92955e07">
  <xsd:schema xmlns:xsd="http://www.w3.org/2001/XMLSchema" xmlns:xs="http://www.w3.org/2001/XMLSchema" xmlns:p="http://schemas.microsoft.com/office/2006/metadata/properties" xmlns:ns2="7a6af3d7-c9e8-4dcb-a175-25802f10e4e2" xmlns:ns3="7ff9e256-be05-43f2-95e1-c2d14eaa5125" targetNamespace="http://schemas.microsoft.com/office/2006/metadata/properties" ma:root="true" ma:fieldsID="009115c8cce9b5799b41238649bd75c1" ns2:_="" ns3:_="">
    <xsd:import namespace="7a6af3d7-c9e8-4dcb-a175-25802f10e4e2"/>
    <xsd:import namespace="7ff9e256-be05-43f2-95e1-c2d14eaa512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6af3d7-c9e8-4dcb-a175-25802f10e4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576fb7f-4e3b-4024-89c8-7d4c38283e5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ff9e256-be05-43f2-95e1-c2d14eaa51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3f39523-304c-4018-99a7-b399fe839dcc}" ma:internalName="TaxCatchAll" ma:showField="CatchAllData" ma:web="7ff9e256-be05-43f2-95e1-c2d14eaa51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224808-A23C-4CE2-8258-199D9F4B3CAE}">
  <ds:schemaRefs>
    <ds:schemaRef ds:uri="http://schemas.microsoft.com/sharepoint/v3/contenttype/forms"/>
  </ds:schemaRefs>
</ds:datastoreItem>
</file>

<file path=customXml/itemProps2.xml><?xml version="1.0" encoding="utf-8"?>
<ds:datastoreItem xmlns:ds="http://schemas.openxmlformats.org/officeDocument/2006/customXml" ds:itemID="{3EC5DEB5-0137-4F24-AC56-D58AA13786BB}">
  <ds:schemaRefs>
    <ds:schemaRef ds:uri="http://schemas.microsoft.com/office/2006/metadata/properties"/>
    <ds:schemaRef ds:uri="7ff9e256-be05-43f2-95e1-c2d14eaa5125"/>
    <ds:schemaRef ds:uri="http://schemas.microsoft.com/office/2006/documentManagement/types"/>
    <ds:schemaRef ds:uri="http://schemas.openxmlformats.org/package/2006/metadata/core-properties"/>
    <ds:schemaRef ds:uri="http://purl.org/dc/dcmitype/"/>
    <ds:schemaRef ds:uri="7a6af3d7-c9e8-4dcb-a175-25802f10e4e2"/>
    <ds:schemaRef ds:uri="http://schemas.microsoft.com/office/infopath/2007/PartnerControls"/>
    <ds:schemaRef ds:uri="http://purl.org/dc/elements/1.1/"/>
    <ds:schemaRef ds:uri="http://www.w3.org/XML/1998/namespace"/>
    <ds:schemaRef ds:uri="http://purl.org/dc/terms/"/>
  </ds:schemaRefs>
</ds:datastoreItem>
</file>

<file path=customXml/itemProps3.xml><?xml version="1.0" encoding="utf-8"?>
<ds:datastoreItem xmlns:ds="http://schemas.openxmlformats.org/officeDocument/2006/customXml" ds:itemID="{87874094-1F03-4E80-9744-D456B011AF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6af3d7-c9e8-4dcb-a175-25802f10e4e2"/>
    <ds:schemaRef ds:uri="7ff9e256-be05-43f2-95e1-c2d14eaa5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20969</TotalTime>
  <Words>1056</Words>
  <Application>Microsoft Office PowerPoint</Application>
  <PresentationFormat>Widescreen</PresentationFormat>
  <Paragraphs>94</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Conroy, Kimberly J.</dc:creator>
  <cp:lastModifiedBy>Conroy, Kimberly J.</cp:lastModifiedBy>
  <cp:revision>4</cp:revision>
  <dcterms:created xsi:type="dcterms:W3CDTF">2024-10-01T12:32:48Z</dcterms:created>
  <dcterms:modified xsi:type="dcterms:W3CDTF">2025-03-12T13:16:56Z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0x0101000689EEE55BB2C74EA45E4CF7097B78BE</vt:lpwstr>
  </property>
  <property fmtid="{D5CDD505-2E9C-101B-9397-08002B2CF9AE}" pid="3" name="MediaServiceImageTags">
    <vt:lpwstr/>
  </property>
</Properties>
</file>