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6" r:id="rId6"/>
    <p:sldId id="261" r:id="rId7"/>
    <p:sldId id="269" r:id="rId8"/>
    <p:sldId id="293" r:id="rId9"/>
    <p:sldId id="295" r:id="rId10"/>
    <p:sldId id="294" r:id="rId11"/>
    <p:sldId id="278" r:id="rId12"/>
    <p:sldId id="296" r:id="rId13"/>
    <p:sldId id="297" r:id="rId14"/>
    <p:sldId id="275" r:id="rId15"/>
    <p:sldId id="267" r:id="rId16"/>
    <p:sldId id="27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23E31-E7D2-3B8D-561B-272703FC0BAD}" v="10" dt="2025-03-13T12:38:57.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148" autoAdjust="0"/>
  </p:normalViewPr>
  <p:slideViewPr>
    <p:cSldViewPr snapToGrid="0">
      <p:cViewPr varScale="1">
        <p:scale>
          <a:sx n="112" d="100"/>
          <a:sy n="112" d="100"/>
        </p:scale>
        <p:origin x="552" y="96"/>
      </p:cViewPr>
      <p:guideLst/>
    </p:cSldViewPr>
  </p:slideViewPr>
  <p:notesTextViewPr>
    <p:cViewPr>
      <p:scale>
        <a:sx n="200" d="100"/>
        <a:sy n="2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Kimberly J." userId="S::kjconroy@franklincountyohio.gov::5d0bfce3-9247-4042-8ca7-1ac28a70a8ee" providerId="AD" clId="Web-{B2130BEF-7BC3-5E7C-04A7-B84EF55A3B12}"/>
    <pc:docChg chg="modSld">
      <pc:chgData name="Conroy, Kimberly J." userId="S::kjconroy@franklincountyohio.gov::5d0bfce3-9247-4042-8ca7-1ac28a70a8ee" providerId="AD" clId="Web-{B2130BEF-7BC3-5E7C-04A7-B84EF55A3B12}" dt="2025-03-10T20:10:42.695" v="0" actId="20577"/>
      <pc:docMkLst>
        <pc:docMk/>
      </pc:docMkLst>
      <pc:sldChg chg="modSp">
        <pc:chgData name="Conroy, Kimberly J." userId="S::kjconroy@franklincountyohio.gov::5d0bfce3-9247-4042-8ca7-1ac28a70a8ee" providerId="AD" clId="Web-{B2130BEF-7BC3-5E7C-04A7-B84EF55A3B12}" dt="2025-03-10T20:10:42.695" v="0" actId="20577"/>
        <pc:sldMkLst>
          <pc:docMk/>
          <pc:sldMk cId="976708405" sldId="256"/>
        </pc:sldMkLst>
        <pc:spChg chg="mod">
          <ac:chgData name="Conroy, Kimberly J." userId="S::kjconroy@franklincountyohio.gov::5d0bfce3-9247-4042-8ca7-1ac28a70a8ee" providerId="AD" clId="Web-{B2130BEF-7BC3-5E7C-04A7-B84EF55A3B12}" dt="2025-03-10T20:10:42.695" v="0" actId="20577"/>
          <ac:spMkLst>
            <pc:docMk/>
            <pc:sldMk cId="976708405" sldId="256"/>
            <ac:spMk id="6" creationId="{60EF276B-392D-10E8-A6C1-5DB1AB034EB9}"/>
          </ac:spMkLst>
        </pc:spChg>
      </pc:sldChg>
    </pc:docChg>
  </pc:docChgLst>
  <pc:docChgLst>
    <pc:chgData name="Conroy, Kimberly J." userId="5d0bfce3-9247-4042-8ca7-1ac28a70a8ee" providerId="ADAL" clId="{382454F2-4CB3-4D71-A558-8CF80CEC7F2E}"/>
    <pc:docChg chg="undo custSel addSld delSld modSld sldOrd">
      <pc:chgData name="Conroy, Kimberly J." userId="5d0bfce3-9247-4042-8ca7-1ac28a70a8ee" providerId="ADAL" clId="{382454F2-4CB3-4D71-A558-8CF80CEC7F2E}" dt="2025-01-24T01:51:27.961" v="1976" actId="1037"/>
      <pc:docMkLst>
        <pc:docMk/>
      </pc:docMkLst>
      <pc:sldChg chg="modSp mod">
        <pc:chgData name="Conroy, Kimberly J." userId="5d0bfce3-9247-4042-8ca7-1ac28a70a8ee" providerId="ADAL" clId="{382454F2-4CB3-4D71-A558-8CF80CEC7F2E}" dt="2025-01-24T01:46:45.410" v="1939" actId="20577"/>
        <pc:sldMkLst>
          <pc:docMk/>
          <pc:sldMk cId="976708405" sldId="256"/>
        </pc:sldMkLst>
        <pc:spChg chg="mod">
          <ac:chgData name="Conroy, Kimberly J." userId="5d0bfce3-9247-4042-8ca7-1ac28a70a8ee" providerId="ADAL" clId="{382454F2-4CB3-4D71-A558-8CF80CEC7F2E}" dt="2025-01-24T01:46:45.410" v="1939" actId="20577"/>
          <ac:spMkLst>
            <pc:docMk/>
            <pc:sldMk cId="976708405" sldId="256"/>
            <ac:spMk id="6" creationId="{60EF276B-392D-10E8-A6C1-5DB1AB034EB9}"/>
          </ac:spMkLst>
        </pc:spChg>
      </pc:sldChg>
      <pc:sldChg chg="addSp delSp modSp mod modAnim">
        <pc:chgData name="Conroy, Kimberly J." userId="5d0bfce3-9247-4042-8ca7-1ac28a70a8ee" providerId="ADAL" clId="{382454F2-4CB3-4D71-A558-8CF80CEC7F2E}" dt="2025-01-24T01:38:54.291" v="1910" actId="1037"/>
        <pc:sldMkLst>
          <pc:docMk/>
          <pc:sldMk cId="3135168311" sldId="262"/>
        </pc:sldMkLst>
        <pc:spChg chg="del">
          <ac:chgData name="Conroy, Kimberly J." userId="5d0bfce3-9247-4042-8ca7-1ac28a70a8ee" providerId="ADAL" clId="{382454F2-4CB3-4D71-A558-8CF80CEC7F2E}" dt="2025-01-24T01:26:55.350" v="1052" actId="478"/>
          <ac:spMkLst>
            <pc:docMk/>
            <pc:sldMk cId="3135168311" sldId="262"/>
            <ac:spMk id="2" creationId="{E544F6D9-714D-8D43-A07E-9894904CBD0E}"/>
          </ac:spMkLst>
        </pc:spChg>
        <pc:spChg chg="add mod">
          <ac:chgData name="Conroy, Kimberly J." userId="5d0bfce3-9247-4042-8ca7-1ac28a70a8ee" providerId="ADAL" clId="{382454F2-4CB3-4D71-A558-8CF80CEC7F2E}" dt="2025-01-24T01:37:44.961" v="1775" actId="1035"/>
          <ac:spMkLst>
            <pc:docMk/>
            <pc:sldMk cId="3135168311" sldId="262"/>
            <ac:spMk id="5" creationId="{2FF0554D-AF76-AEB7-DA29-83EF45962B9E}"/>
          </ac:spMkLst>
        </pc:spChg>
        <pc:spChg chg="mod">
          <ac:chgData name="Conroy, Kimberly J." userId="5d0bfce3-9247-4042-8ca7-1ac28a70a8ee" providerId="ADAL" clId="{382454F2-4CB3-4D71-A558-8CF80CEC7F2E}" dt="2025-01-24T01:28:16.404" v="1061"/>
          <ac:spMkLst>
            <pc:docMk/>
            <pc:sldMk cId="3135168311" sldId="262"/>
            <ac:spMk id="6" creationId="{60EF276B-392D-10E8-A6C1-5DB1AB034EB9}"/>
          </ac:spMkLst>
        </pc:spChg>
        <pc:spChg chg="add mod">
          <ac:chgData name="Conroy, Kimberly J." userId="5d0bfce3-9247-4042-8ca7-1ac28a70a8ee" providerId="ADAL" clId="{382454F2-4CB3-4D71-A558-8CF80CEC7F2E}" dt="2025-01-24T01:37:52.350" v="1798" actId="1035"/>
          <ac:spMkLst>
            <pc:docMk/>
            <pc:sldMk cId="3135168311" sldId="262"/>
            <ac:spMk id="7" creationId="{44344FA2-F598-4C4A-A402-FBCB06FB2A9A}"/>
          </ac:spMkLst>
        </pc:spChg>
        <pc:spChg chg="add mod">
          <ac:chgData name="Conroy, Kimberly J." userId="5d0bfce3-9247-4042-8ca7-1ac28a70a8ee" providerId="ADAL" clId="{382454F2-4CB3-4D71-A558-8CF80CEC7F2E}" dt="2025-01-24T01:38:02.525" v="1823" actId="1036"/>
          <ac:spMkLst>
            <pc:docMk/>
            <pc:sldMk cId="3135168311" sldId="262"/>
            <ac:spMk id="8" creationId="{68A63D54-F5B0-7101-C28A-F76E017170B0}"/>
          </ac:spMkLst>
        </pc:spChg>
        <pc:spChg chg="add mod">
          <ac:chgData name="Conroy, Kimberly J." userId="5d0bfce3-9247-4042-8ca7-1ac28a70a8ee" providerId="ADAL" clId="{382454F2-4CB3-4D71-A558-8CF80CEC7F2E}" dt="2025-01-24T01:38:50.412" v="1908" actId="1037"/>
          <ac:spMkLst>
            <pc:docMk/>
            <pc:sldMk cId="3135168311" sldId="262"/>
            <ac:spMk id="9" creationId="{C5C4C571-8C31-CFEC-E96B-0ECBF0857130}"/>
          </ac:spMkLst>
        </pc:spChg>
        <pc:spChg chg="add mod">
          <ac:chgData name="Conroy, Kimberly J." userId="5d0bfce3-9247-4042-8ca7-1ac28a70a8ee" providerId="ADAL" clId="{382454F2-4CB3-4D71-A558-8CF80CEC7F2E}" dt="2025-01-24T01:35:46.444" v="1509" actId="207"/>
          <ac:spMkLst>
            <pc:docMk/>
            <pc:sldMk cId="3135168311" sldId="262"/>
            <ac:spMk id="11" creationId="{7642267C-9B77-CE95-40F7-083FCEBF4493}"/>
          </ac:spMkLst>
        </pc:spChg>
        <pc:spChg chg="add mod">
          <ac:chgData name="Conroy, Kimberly J." userId="5d0bfce3-9247-4042-8ca7-1ac28a70a8ee" providerId="ADAL" clId="{382454F2-4CB3-4D71-A558-8CF80CEC7F2E}" dt="2025-01-24T01:36:21.610" v="1552" actId="1037"/>
          <ac:spMkLst>
            <pc:docMk/>
            <pc:sldMk cId="3135168311" sldId="262"/>
            <ac:spMk id="13" creationId="{18B0EFEE-ABC5-9591-8D62-8C4CEF66BDDD}"/>
          </ac:spMkLst>
        </pc:spChg>
        <pc:spChg chg="del">
          <ac:chgData name="Conroy, Kimberly J." userId="5d0bfce3-9247-4042-8ca7-1ac28a70a8ee" providerId="ADAL" clId="{382454F2-4CB3-4D71-A558-8CF80CEC7F2E}" dt="2025-01-24T01:27:02.834" v="1054" actId="478"/>
          <ac:spMkLst>
            <pc:docMk/>
            <pc:sldMk cId="3135168311" sldId="262"/>
            <ac:spMk id="15" creationId="{031F26FB-90ED-8F2D-CFE9-A1B9CD7E18DA}"/>
          </ac:spMkLst>
        </pc:spChg>
        <pc:spChg chg="del">
          <ac:chgData name="Conroy, Kimberly J." userId="5d0bfce3-9247-4042-8ca7-1ac28a70a8ee" providerId="ADAL" clId="{382454F2-4CB3-4D71-A558-8CF80CEC7F2E}" dt="2025-01-24T01:26:58.429" v="1053" actId="478"/>
          <ac:spMkLst>
            <pc:docMk/>
            <pc:sldMk cId="3135168311" sldId="262"/>
            <ac:spMk id="17" creationId="{F047FD3A-18B9-974D-CE1B-4A7E0A3D3514}"/>
          </ac:spMkLst>
        </pc:spChg>
        <pc:spChg chg="add mod">
          <ac:chgData name="Conroy, Kimberly J." userId="5d0bfce3-9247-4042-8ca7-1ac28a70a8ee" providerId="ADAL" clId="{382454F2-4CB3-4D71-A558-8CF80CEC7F2E}" dt="2025-01-24T01:36:45.735" v="1643" actId="1037"/>
          <ac:spMkLst>
            <pc:docMk/>
            <pc:sldMk cId="3135168311" sldId="262"/>
            <ac:spMk id="18" creationId="{ACFCB07C-AEEE-D1F9-420B-9072C32FD155}"/>
          </ac:spMkLst>
        </pc:spChg>
        <pc:spChg chg="add mod">
          <ac:chgData name="Conroy, Kimberly J." userId="5d0bfce3-9247-4042-8ca7-1ac28a70a8ee" providerId="ADAL" clId="{382454F2-4CB3-4D71-A558-8CF80CEC7F2E}" dt="2025-01-24T01:37:08.882" v="1758" actId="1037"/>
          <ac:spMkLst>
            <pc:docMk/>
            <pc:sldMk cId="3135168311" sldId="262"/>
            <ac:spMk id="19" creationId="{80C1E4D6-A1CC-8DC4-1536-34C10D13DA8B}"/>
          </ac:spMkLst>
        </pc:spChg>
        <pc:spChg chg="add mod">
          <ac:chgData name="Conroy, Kimberly J." userId="5d0bfce3-9247-4042-8ca7-1ac28a70a8ee" providerId="ADAL" clId="{382454F2-4CB3-4D71-A558-8CF80CEC7F2E}" dt="2025-01-24T01:38:54.291" v="1910" actId="1037"/>
          <ac:spMkLst>
            <pc:docMk/>
            <pc:sldMk cId="3135168311" sldId="262"/>
            <ac:spMk id="20" creationId="{33D56860-2A27-AF53-7112-8F78656A8545}"/>
          </ac:spMkLst>
        </pc:spChg>
        <pc:picChg chg="add mod">
          <ac:chgData name="Conroy, Kimberly J." userId="5d0bfce3-9247-4042-8ca7-1ac28a70a8ee" providerId="ADAL" clId="{382454F2-4CB3-4D71-A558-8CF80CEC7F2E}" dt="2025-01-24T01:31:27.357" v="1287" actId="1076"/>
          <ac:picMkLst>
            <pc:docMk/>
            <pc:sldMk cId="3135168311" sldId="262"/>
            <ac:picMk id="4" creationId="{4139833A-EF64-C5A4-CEB5-F1605DDA03C5}"/>
          </ac:picMkLst>
        </pc:picChg>
        <pc:picChg chg="del">
          <ac:chgData name="Conroy, Kimberly J." userId="5d0bfce3-9247-4042-8ca7-1ac28a70a8ee" providerId="ADAL" clId="{382454F2-4CB3-4D71-A558-8CF80CEC7F2E}" dt="2025-01-24T01:26:48.847" v="1051" actId="478"/>
          <ac:picMkLst>
            <pc:docMk/>
            <pc:sldMk cId="3135168311" sldId="262"/>
            <ac:picMk id="23" creationId="{C2E132BC-8325-16DC-5B59-9042A69654FB}"/>
          </ac:picMkLst>
        </pc:picChg>
      </pc:sldChg>
      <pc:sldChg chg="del">
        <pc:chgData name="Conroy, Kimberly J." userId="5d0bfce3-9247-4042-8ca7-1ac28a70a8ee" providerId="ADAL" clId="{382454F2-4CB3-4D71-A558-8CF80CEC7F2E}" dt="2025-01-24T01:40:46.612" v="1911" actId="2696"/>
        <pc:sldMkLst>
          <pc:docMk/>
          <pc:sldMk cId="2585445689" sldId="263"/>
        </pc:sldMkLst>
      </pc:sldChg>
      <pc:sldChg chg="del">
        <pc:chgData name="Conroy, Kimberly J." userId="5d0bfce3-9247-4042-8ca7-1ac28a70a8ee" providerId="ADAL" clId="{382454F2-4CB3-4D71-A558-8CF80CEC7F2E}" dt="2025-01-24T01:40:53.447" v="1912" actId="2696"/>
        <pc:sldMkLst>
          <pc:docMk/>
          <pc:sldMk cId="1822628396" sldId="264"/>
        </pc:sldMkLst>
      </pc:sldChg>
      <pc:sldChg chg="modSp">
        <pc:chgData name="Conroy, Kimberly J." userId="5d0bfce3-9247-4042-8ca7-1ac28a70a8ee" providerId="ADAL" clId="{382454F2-4CB3-4D71-A558-8CF80CEC7F2E}" dt="2025-01-23T19:28:27.797" v="127" actId="20577"/>
        <pc:sldMkLst>
          <pc:docMk/>
          <pc:sldMk cId="1551018953" sldId="266"/>
        </pc:sldMkLst>
        <pc:spChg chg="mod">
          <ac:chgData name="Conroy, Kimberly J." userId="5d0bfce3-9247-4042-8ca7-1ac28a70a8ee" providerId="ADAL" clId="{382454F2-4CB3-4D71-A558-8CF80CEC7F2E}" dt="2025-01-23T19:28:27.797" v="127" actId="20577"/>
          <ac:spMkLst>
            <pc:docMk/>
            <pc:sldMk cId="1551018953" sldId="266"/>
            <ac:spMk id="5" creationId="{8E4B4807-663E-73B8-12E7-18C706CE65C6}"/>
          </ac:spMkLst>
        </pc:spChg>
      </pc:sldChg>
      <pc:sldChg chg="modSp mod">
        <pc:chgData name="Conroy, Kimberly J." userId="5d0bfce3-9247-4042-8ca7-1ac28a70a8ee" providerId="ADAL" clId="{382454F2-4CB3-4D71-A558-8CF80CEC7F2E}" dt="2025-01-24T01:51:27.961" v="1976" actId="1037"/>
        <pc:sldMkLst>
          <pc:docMk/>
          <pc:sldMk cId="3322574723" sldId="268"/>
        </pc:sldMkLst>
        <pc:spChg chg="mod">
          <ac:chgData name="Conroy, Kimberly J." userId="5d0bfce3-9247-4042-8ca7-1ac28a70a8ee" providerId="ADAL" clId="{382454F2-4CB3-4D71-A558-8CF80CEC7F2E}" dt="2025-01-24T01:51:27.961" v="1976" actId="1037"/>
          <ac:spMkLst>
            <pc:docMk/>
            <pc:sldMk cId="3322574723" sldId="268"/>
            <ac:spMk id="2" creationId="{FF009BE4-192F-A4D7-836B-B1595931A9EF}"/>
          </ac:spMkLst>
        </pc:spChg>
      </pc:sldChg>
      <pc:sldChg chg="addSp delSp modSp mod delAnim modAnim">
        <pc:chgData name="Conroy, Kimberly J." userId="5d0bfce3-9247-4042-8ca7-1ac28a70a8ee" providerId="ADAL" clId="{382454F2-4CB3-4D71-A558-8CF80CEC7F2E}" dt="2025-01-24T01:49:27.951" v="1950"/>
        <pc:sldMkLst>
          <pc:docMk/>
          <pc:sldMk cId="3803569422" sldId="269"/>
        </pc:sldMkLst>
        <pc:spChg chg="mod">
          <ac:chgData name="Conroy, Kimberly J." userId="5d0bfce3-9247-4042-8ca7-1ac28a70a8ee" providerId="ADAL" clId="{382454F2-4CB3-4D71-A558-8CF80CEC7F2E}" dt="2025-01-23T19:38:09.308" v="237" actId="20577"/>
          <ac:spMkLst>
            <pc:docMk/>
            <pc:sldMk cId="3803569422" sldId="269"/>
            <ac:spMk id="6" creationId="{60EF276B-392D-10E8-A6C1-5DB1AB034EB9}"/>
          </ac:spMkLst>
        </pc:spChg>
        <pc:spChg chg="mod">
          <ac:chgData name="Conroy, Kimberly J." userId="5d0bfce3-9247-4042-8ca7-1ac28a70a8ee" providerId="ADAL" clId="{382454F2-4CB3-4D71-A558-8CF80CEC7F2E}" dt="2025-01-23T19:26:39.953" v="81" actId="20577"/>
          <ac:spMkLst>
            <pc:docMk/>
            <pc:sldMk cId="3803569422" sldId="269"/>
            <ac:spMk id="15" creationId="{FA5DBF55-2834-D52A-B2D5-6B4E7D14C937}"/>
          </ac:spMkLst>
        </pc:spChg>
        <pc:spChg chg="mod">
          <ac:chgData name="Conroy, Kimberly J." userId="5d0bfce3-9247-4042-8ca7-1ac28a70a8ee" providerId="ADAL" clId="{382454F2-4CB3-4D71-A558-8CF80CEC7F2E}" dt="2025-01-23T19:37:06.944" v="189" actId="6549"/>
          <ac:spMkLst>
            <pc:docMk/>
            <pc:sldMk cId="3803569422" sldId="269"/>
            <ac:spMk id="17" creationId="{37E0B077-1DEF-AE26-5F04-1A62EC16943E}"/>
          </ac:spMkLst>
        </pc:spChg>
        <pc:spChg chg="mod">
          <ac:chgData name="Conroy, Kimberly J." userId="5d0bfce3-9247-4042-8ca7-1ac28a70a8ee" providerId="ADAL" clId="{382454F2-4CB3-4D71-A558-8CF80CEC7F2E}" dt="2025-01-23T19:36:50.084" v="173" actId="20577"/>
          <ac:spMkLst>
            <pc:docMk/>
            <pc:sldMk cId="3803569422" sldId="269"/>
            <ac:spMk id="25" creationId="{42669372-DB2D-93C3-7B2B-F21CAE6ABA23}"/>
          </ac:spMkLst>
        </pc:spChg>
        <pc:picChg chg="add mod">
          <ac:chgData name="Conroy, Kimberly J." userId="5d0bfce3-9247-4042-8ca7-1ac28a70a8ee" providerId="ADAL" clId="{382454F2-4CB3-4D71-A558-8CF80CEC7F2E}" dt="2025-01-23T19:28:00.629" v="86" actId="1076"/>
          <ac:picMkLst>
            <pc:docMk/>
            <pc:sldMk cId="3803569422" sldId="269"/>
            <ac:picMk id="3" creationId="{6D7E7EC8-09D5-98C8-3DA8-FE7D1572C67E}"/>
          </ac:picMkLst>
        </pc:picChg>
        <pc:picChg chg="del mod">
          <ac:chgData name="Conroy, Kimberly J." userId="5d0bfce3-9247-4042-8ca7-1ac28a70a8ee" providerId="ADAL" clId="{382454F2-4CB3-4D71-A558-8CF80CEC7F2E}" dt="2025-01-23T19:27:52.719" v="84" actId="478"/>
          <ac:picMkLst>
            <pc:docMk/>
            <pc:sldMk cId="3803569422" sldId="269"/>
            <ac:picMk id="7" creationId="{4D3C845C-2EF0-CFEC-264D-ADF7A49D5B3A}"/>
          </ac:picMkLst>
        </pc:picChg>
        <pc:picChg chg="add mod">
          <ac:chgData name="Conroy, Kimberly J." userId="5d0bfce3-9247-4042-8ca7-1ac28a70a8ee" providerId="ADAL" clId="{382454F2-4CB3-4D71-A558-8CF80CEC7F2E}" dt="2025-01-23T19:36:08.565" v="132" actId="1076"/>
          <ac:picMkLst>
            <pc:docMk/>
            <pc:sldMk cId="3803569422" sldId="269"/>
            <ac:picMk id="8" creationId="{4EE67297-78E3-0DFD-CFBE-39DF34C39E8A}"/>
          </ac:picMkLst>
        </pc:picChg>
        <pc:picChg chg="del mod">
          <ac:chgData name="Conroy, Kimberly J." userId="5d0bfce3-9247-4042-8ca7-1ac28a70a8ee" providerId="ADAL" clId="{382454F2-4CB3-4D71-A558-8CF80CEC7F2E}" dt="2025-01-23T19:35:40.793" v="128" actId="478"/>
          <ac:picMkLst>
            <pc:docMk/>
            <pc:sldMk cId="3803569422" sldId="269"/>
            <ac:picMk id="9" creationId="{632B070E-331D-1FB3-F8B3-CC3D4CAB4717}"/>
          </ac:picMkLst>
        </pc:picChg>
      </pc:sldChg>
      <pc:sldChg chg="addSp delSp modSp mod ord modAnim">
        <pc:chgData name="Conroy, Kimberly J." userId="5d0bfce3-9247-4042-8ca7-1ac28a70a8ee" providerId="ADAL" clId="{382454F2-4CB3-4D71-A558-8CF80CEC7F2E}" dt="2025-01-23T20:54:56.099" v="899" actId="20577"/>
        <pc:sldMkLst>
          <pc:docMk/>
          <pc:sldMk cId="1754383278" sldId="270"/>
        </pc:sldMkLst>
        <pc:spChg chg="add mod">
          <ac:chgData name="Conroy, Kimberly J." userId="5d0bfce3-9247-4042-8ca7-1ac28a70a8ee" providerId="ADAL" clId="{382454F2-4CB3-4D71-A558-8CF80CEC7F2E}" dt="2025-01-23T20:54:56.099" v="899" actId="20577"/>
          <ac:spMkLst>
            <pc:docMk/>
            <pc:sldMk cId="1754383278" sldId="270"/>
            <ac:spMk id="4" creationId="{C89842E9-7CE0-B074-3C9D-2F907B82EF87}"/>
          </ac:spMkLst>
        </pc:spChg>
        <pc:spChg chg="add mod">
          <ac:chgData name="Conroy, Kimberly J." userId="5d0bfce3-9247-4042-8ca7-1ac28a70a8ee" providerId="ADAL" clId="{382454F2-4CB3-4D71-A558-8CF80CEC7F2E}" dt="2025-01-23T20:30:16.839" v="532" actId="1035"/>
          <ac:spMkLst>
            <pc:docMk/>
            <pc:sldMk cId="1754383278" sldId="270"/>
            <ac:spMk id="5" creationId="{4FE5ACB0-0A8F-78A2-ACA6-258BB6A53548}"/>
          </ac:spMkLst>
        </pc:spChg>
        <pc:spChg chg="mod">
          <ac:chgData name="Conroy, Kimberly J." userId="5d0bfce3-9247-4042-8ca7-1ac28a70a8ee" providerId="ADAL" clId="{382454F2-4CB3-4D71-A558-8CF80CEC7F2E}" dt="2025-01-23T19:45:03.057" v="356" actId="26606"/>
          <ac:spMkLst>
            <pc:docMk/>
            <pc:sldMk cId="1754383278" sldId="270"/>
            <ac:spMk id="6" creationId="{60EF276B-392D-10E8-A6C1-5DB1AB034EB9}"/>
          </ac:spMkLst>
        </pc:spChg>
        <pc:spChg chg="add mod">
          <ac:chgData name="Conroy, Kimberly J." userId="5d0bfce3-9247-4042-8ca7-1ac28a70a8ee" providerId="ADAL" clId="{382454F2-4CB3-4D71-A558-8CF80CEC7F2E}" dt="2025-01-23T20:47:23.806" v="603" actId="255"/>
          <ac:spMkLst>
            <pc:docMk/>
            <pc:sldMk cId="1754383278" sldId="270"/>
            <ac:spMk id="7" creationId="{40F5D2FB-210C-E1D0-E7B7-7650F9470DB0}"/>
          </ac:spMkLst>
        </pc:spChg>
        <pc:spChg chg="add mod">
          <ac:chgData name="Conroy, Kimberly J." userId="5d0bfce3-9247-4042-8ca7-1ac28a70a8ee" providerId="ADAL" clId="{382454F2-4CB3-4D71-A558-8CF80CEC7F2E}" dt="2025-01-23T20:47:30.365" v="604" actId="255"/>
          <ac:spMkLst>
            <pc:docMk/>
            <pc:sldMk cId="1754383278" sldId="270"/>
            <ac:spMk id="9" creationId="{86C1ABE8-23DF-A44C-E49A-CA8B4218FD83}"/>
          </ac:spMkLst>
        </pc:spChg>
        <pc:spChg chg="del">
          <ac:chgData name="Conroy, Kimberly J." userId="5d0bfce3-9247-4042-8ca7-1ac28a70a8ee" providerId="ADAL" clId="{382454F2-4CB3-4D71-A558-8CF80CEC7F2E}" dt="2025-01-23T19:45:03.057" v="356" actId="26606"/>
          <ac:spMkLst>
            <pc:docMk/>
            <pc:sldMk cId="1754383278" sldId="270"/>
            <ac:spMk id="10" creationId="{AB8C311F-7253-4AED-9701-7FC0708C41C7}"/>
          </ac:spMkLst>
        </pc:spChg>
        <pc:spChg chg="add mod">
          <ac:chgData name="Conroy, Kimberly J." userId="5d0bfce3-9247-4042-8ca7-1ac28a70a8ee" providerId="ADAL" clId="{382454F2-4CB3-4D71-A558-8CF80CEC7F2E}" dt="2025-01-23T20:47:36.822" v="605" actId="255"/>
          <ac:spMkLst>
            <pc:docMk/>
            <pc:sldMk cId="1754383278" sldId="270"/>
            <ac:spMk id="11" creationId="{A33F2E45-EFAD-0F58-0923-4B713F420323}"/>
          </ac:spMkLst>
        </pc:spChg>
        <pc:spChg chg="del">
          <ac:chgData name="Conroy, Kimberly J." userId="5d0bfce3-9247-4042-8ca7-1ac28a70a8ee" providerId="ADAL" clId="{382454F2-4CB3-4D71-A558-8CF80CEC7F2E}" dt="2025-01-23T19:45:03.057" v="356" actId="26606"/>
          <ac:spMkLst>
            <pc:docMk/>
            <pc:sldMk cId="1754383278" sldId="270"/>
            <ac:spMk id="12" creationId="{E2384209-CB15-4CDF-9D31-C44FD9A3F20D}"/>
          </ac:spMkLst>
        </pc:spChg>
        <pc:spChg chg="del">
          <ac:chgData name="Conroy, Kimberly J." userId="5d0bfce3-9247-4042-8ca7-1ac28a70a8ee" providerId="ADAL" clId="{382454F2-4CB3-4D71-A558-8CF80CEC7F2E}" dt="2025-01-23T19:43:58.369" v="349" actId="478"/>
          <ac:spMkLst>
            <pc:docMk/>
            <pc:sldMk cId="1754383278" sldId="270"/>
            <ac:spMk id="13" creationId="{79B19AE1-33FC-6C8F-9615-B2CC20FB685A}"/>
          </ac:spMkLst>
        </pc:spChg>
        <pc:spChg chg="del">
          <ac:chgData name="Conroy, Kimberly J." userId="5d0bfce3-9247-4042-8ca7-1ac28a70a8ee" providerId="ADAL" clId="{382454F2-4CB3-4D71-A558-8CF80CEC7F2E}" dt="2025-01-23T19:45:03.057" v="356" actId="26606"/>
          <ac:spMkLst>
            <pc:docMk/>
            <pc:sldMk cId="1754383278" sldId="270"/>
            <ac:spMk id="14" creationId="{2633B3B5-CC90-43F0-8714-D31D1F3F0209}"/>
          </ac:spMkLst>
        </pc:spChg>
        <pc:spChg chg="del">
          <ac:chgData name="Conroy, Kimberly J." userId="5d0bfce3-9247-4042-8ca7-1ac28a70a8ee" providerId="ADAL" clId="{382454F2-4CB3-4D71-A558-8CF80CEC7F2E}" dt="2025-01-23T19:43:52.835" v="347" actId="478"/>
          <ac:spMkLst>
            <pc:docMk/>
            <pc:sldMk cId="1754383278" sldId="270"/>
            <ac:spMk id="15" creationId="{031F26FB-90ED-8F2D-CFE9-A1B9CD7E18DA}"/>
          </ac:spMkLst>
        </pc:spChg>
        <pc:spChg chg="del">
          <ac:chgData name="Conroy, Kimberly J." userId="5d0bfce3-9247-4042-8ca7-1ac28a70a8ee" providerId="ADAL" clId="{382454F2-4CB3-4D71-A558-8CF80CEC7F2E}" dt="2025-01-23T19:45:03.057" v="356" actId="26606"/>
          <ac:spMkLst>
            <pc:docMk/>
            <pc:sldMk cId="1754383278" sldId="270"/>
            <ac:spMk id="16" creationId="{A8D57A06-A426-446D-B02C-A2DC6B62E45E}"/>
          </ac:spMkLst>
        </pc:spChg>
        <pc:spChg chg="del">
          <ac:chgData name="Conroy, Kimberly J." userId="5d0bfce3-9247-4042-8ca7-1ac28a70a8ee" providerId="ADAL" clId="{382454F2-4CB3-4D71-A558-8CF80CEC7F2E}" dt="2025-01-23T19:44:02.932" v="351" actId="478"/>
          <ac:spMkLst>
            <pc:docMk/>
            <pc:sldMk cId="1754383278" sldId="270"/>
            <ac:spMk id="17" creationId="{F047FD3A-18B9-974D-CE1B-4A7E0A3D3514}"/>
          </ac:spMkLst>
        </pc:spChg>
        <pc:spChg chg="add">
          <ac:chgData name="Conroy, Kimberly J." userId="5d0bfce3-9247-4042-8ca7-1ac28a70a8ee" providerId="ADAL" clId="{382454F2-4CB3-4D71-A558-8CF80CEC7F2E}" dt="2025-01-23T19:45:03.057" v="356" actId="26606"/>
          <ac:spMkLst>
            <pc:docMk/>
            <pc:sldMk cId="1754383278" sldId="270"/>
            <ac:spMk id="18" creationId="{A8384FB5-9ADC-4DDC-881B-597D56F5B15D}"/>
          </ac:spMkLst>
        </pc:spChg>
        <pc:spChg chg="del">
          <ac:chgData name="Conroy, Kimberly J." userId="5d0bfce3-9247-4042-8ca7-1ac28a70a8ee" providerId="ADAL" clId="{382454F2-4CB3-4D71-A558-8CF80CEC7F2E}" dt="2025-01-23T19:44:05.895" v="352" actId="478"/>
          <ac:spMkLst>
            <pc:docMk/>
            <pc:sldMk cId="1754383278" sldId="270"/>
            <ac:spMk id="20" creationId="{F8E6E899-EAE9-8182-E15A-372581F80100}"/>
          </ac:spMkLst>
        </pc:spChg>
        <pc:spChg chg="del">
          <ac:chgData name="Conroy, Kimberly J." userId="5d0bfce3-9247-4042-8ca7-1ac28a70a8ee" providerId="ADAL" clId="{382454F2-4CB3-4D71-A558-8CF80CEC7F2E}" dt="2025-01-23T19:44:00.558" v="350" actId="478"/>
          <ac:spMkLst>
            <pc:docMk/>
            <pc:sldMk cId="1754383278" sldId="270"/>
            <ac:spMk id="21" creationId="{C9A23B57-EF24-09B8-DDBE-9ADBC7BFEE48}"/>
          </ac:spMkLst>
        </pc:spChg>
        <pc:spChg chg="add mod">
          <ac:chgData name="Conroy, Kimberly J." userId="5d0bfce3-9247-4042-8ca7-1ac28a70a8ee" providerId="ADAL" clId="{382454F2-4CB3-4D71-A558-8CF80CEC7F2E}" dt="2025-01-23T20:47:43.219" v="606" actId="255"/>
          <ac:spMkLst>
            <pc:docMk/>
            <pc:sldMk cId="1754383278" sldId="270"/>
            <ac:spMk id="22" creationId="{D5A55EE1-2A3E-7C6F-4BB1-0BD2F705B173}"/>
          </ac:spMkLst>
        </pc:spChg>
        <pc:spChg chg="add">
          <ac:chgData name="Conroy, Kimberly J." userId="5d0bfce3-9247-4042-8ca7-1ac28a70a8ee" providerId="ADAL" clId="{382454F2-4CB3-4D71-A558-8CF80CEC7F2E}" dt="2025-01-23T19:45:03.057" v="356" actId="26606"/>
          <ac:spMkLst>
            <pc:docMk/>
            <pc:sldMk cId="1754383278" sldId="270"/>
            <ac:spMk id="23" creationId="{91E5A9A7-95C6-4F4F-B00E-C82E07FE62EF}"/>
          </ac:spMkLst>
        </pc:spChg>
        <pc:spChg chg="add mod ord">
          <ac:chgData name="Conroy, Kimberly J." userId="5d0bfce3-9247-4042-8ca7-1ac28a70a8ee" providerId="ADAL" clId="{382454F2-4CB3-4D71-A558-8CF80CEC7F2E}" dt="2025-01-23T20:54:10.395" v="877" actId="166"/>
          <ac:spMkLst>
            <pc:docMk/>
            <pc:sldMk cId="1754383278" sldId="270"/>
            <ac:spMk id="24" creationId="{BEF6091C-2A23-C94E-3F49-5BFD8AE826A9}"/>
          </ac:spMkLst>
        </pc:spChg>
        <pc:spChg chg="add">
          <ac:chgData name="Conroy, Kimberly J." userId="5d0bfce3-9247-4042-8ca7-1ac28a70a8ee" providerId="ADAL" clId="{382454F2-4CB3-4D71-A558-8CF80CEC7F2E}" dt="2025-01-23T19:45:03.057" v="356" actId="26606"/>
          <ac:spMkLst>
            <pc:docMk/>
            <pc:sldMk cId="1754383278" sldId="270"/>
            <ac:spMk id="25" creationId="{D07DD2DE-F619-49DD-B5E7-03A290FF4ED1}"/>
          </ac:spMkLst>
        </pc:spChg>
        <pc:spChg chg="add mod ord">
          <ac:chgData name="Conroy, Kimberly J." userId="5d0bfce3-9247-4042-8ca7-1ac28a70a8ee" providerId="ADAL" clId="{382454F2-4CB3-4D71-A558-8CF80CEC7F2E}" dt="2025-01-23T20:54:15.302" v="878" actId="166"/>
          <ac:spMkLst>
            <pc:docMk/>
            <pc:sldMk cId="1754383278" sldId="270"/>
            <ac:spMk id="26" creationId="{E6ECDDFC-FCB9-0949-8857-6EED9AB05A96}"/>
          </ac:spMkLst>
        </pc:spChg>
        <pc:spChg chg="add">
          <ac:chgData name="Conroy, Kimberly J." userId="5d0bfce3-9247-4042-8ca7-1ac28a70a8ee" providerId="ADAL" clId="{382454F2-4CB3-4D71-A558-8CF80CEC7F2E}" dt="2025-01-23T19:45:03.057" v="356" actId="26606"/>
          <ac:spMkLst>
            <pc:docMk/>
            <pc:sldMk cId="1754383278" sldId="270"/>
            <ac:spMk id="27" creationId="{85149191-5F60-4A28-AAFF-039F96B0F3EC}"/>
          </ac:spMkLst>
        </pc:spChg>
        <pc:spChg chg="add mod ord">
          <ac:chgData name="Conroy, Kimberly J." userId="5d0bfce3-9247-4042-8ca7-1ac28a70a8ee" providerId="ADAL" clId="{382454F2-4CB3-4D71-A558-8CF80CEC7F2E}" dt="2025-01-23T20:54:21.997" v="880" actId="166"/>
          <ac:spMkLst>
            <pc:docMk/>
            <pc:sldMk cId="1754383278" sldId="270"/>
            <ac:spMk id="28" creationId="{64B43AE7-6D56-10F3-2F06-50004DB84DDB}"/>
          </ac:spMkLst>
        </pc:spChg>
        <pc:spChg chg="add">
          <ac:chgData name="Conroy, Kimberly J." userId="5d0bfce3-9247-4042-8ca7-1ac28a70a8ee" providerId="ADAL" clId="{382454F2-4CB3-4D71-A558-8CF80CEC7F2E}" dt="2025-01-23T19:45:03.057" v="356" actId="26606"/>
          <ac:spMkLst>
            <pc:docMk/>
            <pc:sldMk cId="1754383278" sldId="270"/>
            <ac:spMk id="29" creationId="{F8260ED5-17F7-4158-B241-D51DD4CF1B7E}"/>
          </ac:spMkLst>
        </pc:spChg>
        <pc:spChg chg="add mod ord">
          <ac:chgData name="Conroy, Kimberly J." userId="5d0bfce3-9247-4042-8ca7-1ac28a70a8ee" providerId="ADAL" clId="{382454F2-4CB3-4D71-A558-8CF80CEC7F2E}" dt="2025-01-23T20:54:25.932" v="881" actId="166"/>
          <ac:spMkLst>
            <pc:docMk/>
            <pc:sldMk cId="1754383278" sldId="270"/>
            <ac:spMk id="30" creationId="{068382D7-AD21-D63C-916A-83ED4B1CFB34}"/>
          </ac:spMkLst>
        </pc:spChg>
        <pc:picChg chg="add del mod">
          <ac:chgData name="Conroy, Kimberly J." userId="5d0bfce3-9247-4042-8ca7-1ac28a70a8ee" providerId="ADAL" clId="{382454F2-4CB3-4D71-A558-8CF80CEC7F2E}" dt="2025-01-23T20:53:59.883" v="874" actId="478"/>
          <ac:picMkLst>
            <pc:docMk/>
            <pc:sldMk cId="1754383278" sldId="270"/>
            <ac:picMk id="3" creationId="{EA42A368-0663-2F96-FDAE-1CB8F30BB0FD}"/>
          </ac:picMkLst>
        </pc:picChg>
        <pc:picChg chg="add mod">
          <ac:chgData name="Conroy, Kimberly J." userId="5d0bfce3-9247-4042-8ca7-1ac28a70a8ee" providerId="ADAL" clId="{382454F2-4CB3-4D71-A558-8CF80CEC7F2E}" dt="2025-01-23T19:52:56.984" v="504" actId="1076"/>
          <ac:picMkLst>
            <pc:docMk/>
            <pc:sldMk cId="1754383278" sldId="270"/>
            <ac:picMk id="8" creationId="{897D0E4E-BAF3-B33C-E1CE-F3AE601A7428}"/>
          </ac:picMkLst>
        </pc:picChg>
        <pc:picChg chg="del">
          <ac:chgData name="Conroy, Kimberly J." userId="5d0bfce3-9247-4042-8ca7-1ac28a70a8ee" providerId="ADAL" clId="{382454F2-4CB3-4D71-A558-8CF80CEC7F2E}" dt="2025-01-23T19:43:55.835" v="348" actId="478"/>
          <ac:picMkLst>
            <pc:docMk/>
            <pc:sldMk cId="1754383278" sldId="270"/>
            <ac:picMk id="19" creationId="{F0474347-C2A7-B866-8A13-7F918D4250C7}"/>
          </ac:picMkLst>
        </pc:picChg>
        <pc:picChg chg="add mod">
          <ac:chgData name="Conroy, Kimberly J." userId="5d0bfce3-9247-4042-8ca7-1ac28a70a8ee" providerId="ADAL" clId="{382454F2-4CB3-4D71-A558-8CF80CEC7F2E}" dt="2025-01-23T20:54:47.925" v="886" actId="1076"/>
          <ac:picMkLst>
            <pc:docMk/>
            <pc:sldMk cId="1754383278" sldId="270"/>
            <ac:picMk id="32" creationId="{F8EC1B8E-3B52-E323-1536-469635DC3A68}"/>
          </ac:picMkLst>
        </pc:picChg>
      </pc:sldChg>
      <pc:sldChg chg="del">
        <pc:chgData name="Conroy, Kimberly J." userId="5d0bfce3-9247-4042-8ca7-1ac28a70a8ee" providerId="ADAL" clId="{382454F2-4CB3-4D71-A558-8CF80CEC7F2E}" dt="2025-01-24T01:44:42.536" v="1938" actId="2696"/>
        <pc:sldMkLst>
          <pc:docMk/>
          <pc:sldMk cId="1256241319" sldId="271"/>
        </pc:sldMkLst>
      </pc:sldChg>
      <pc:sldChg chg="del">
        <pc:chgData name="Conroy, Kimberly J." userId="5d0bfce3-9247-4042-8ca7-1ac28a70a8ee" providerId="ADAL" clId="{382454F2-4CB3-4D71-A558-8CF80CEC7F2E}" dt="2025-01-24T01:44:36.064" v="1937" actId="2696"/>
        <pc:sldMkLst>
          <pc:docMk/>
          <pc:sldMk cId="3956288400" sldId="272"/>
        </pc:sldMkLst>
      </pc:sldChg>
      <pc:sldChg chg="del">
        <pc:chgData name="Conroy, Kimberly J." userId="5d0bfce3-9247-4042-8ca7-1ac28a70a8ee" providerId="ADAL" clId="{382454F2-4CB3-4D71-A558-8CF80CEC7F2E}" dt="2025-01-24T01:41:14.989" v="1913" actId="2696"/>
        <pc:sldMkLst>
          <pc:docMk/>
          <pc:sldMk cId="2212654220" sldId="273"/>
        </pc:sldMkLst>
      </pc:sldChg>
      <pc:sldChg chg="del">
        <pc:chgData name="Conroy, Kimberly J." userId="5d0bfce3-9247-4042-8ca7-1ac28a70a8ee" providerId="ADAL" clId="{382454F2-4CB3-4D71-A558-8CF80CEC7F2E}" dt="2025-01-24T01:41:21.973" v="1914" actId="2696"/>
        <pc:sldMkLst>
          <pc:docMk/>
          <pc:sldMk cId="620587425" sldId="274"/>
        </pc:sldMkLst>
      </pc:sldChg>
      <pc:sldChg chg="addSp delSp modSp mod delAnim">
        <pc:chgData name="Conroy, Kimberly J." userId="5d0bfce3-9247-4042-8ca7-1ac28a70a8ee" providerId="ADAL" clId="{382454F2-4CB3-4D71-A558-8CF80CEC7F2E}" dt="2025-01-24T01:43:49.487" v="1936" actId="1076"/>
        <pc:sldMkLst>
          <pc:docMk/>
          <pc:sldMk cId="1088869911" sldId="275"/>
        </pc:sldMkLst>
        <pc:spChg chg="mod ord">
          <ac:chgData name="Conroy, Kimberly J." userId="5d0bfce3-9247-4042-8ca7-1ac28a70a8ee" providerId="ADAL" clId="{382454F2-4CB3-4D71-A558-8CF80CEC7F2E}" dt="2025-01-24T01:43:08.666" v="1930" actId="1076"/>
          <ac:spMkLst>
            <pc:docMk/>
            <pc:sldMk cId="1088869911" sldId="275"/>
            <ac:spMk id="2" creationId="{6F74D77E-1D12-5186-E351-72891CEF7081}"/>
          </ac:spMkLst>
        </pc:spChg>
        <pc:spChg chg="mod ord">
          <ac:chgData name="Conroy, Kimberly J." userId="5d0bfce3-9247-4042-8ca7-1ac28a70a8ee" providerId="ADAL" clId="{382454F2-4CB3-4D71-A558-8CF80CEC7F2E}" dt="2025-01-24T01:43:40.909" v="1935" actId="1076"/>
          <ac:spMkLst>
            <pc:docMk/>
            <pc:sldMk cId="1088869911" sldId="275"/>
            <ac:spMk id="4" creationId="{42BC1EDD-2815-278F-45D3-5CC5633B0C47}"/>
          </ac:spMkLst>
        </pc:spChg>
        <pc:spChg chg="mod ord">
          <ac:chgData name="Conroy, Kimberly J." userId="5d0bfce3-9247-4042-8ca7-1ac28a70a8ee" providerId="ADAL" clId="{382454F2-4CB3-4D71-A558-8CF80CEC7F2E}" dt="2025-01-24T01:43:49.487" v="1936" actId="1076"/>
          <ac:spMkLst>
            <pc:docMk/>
            <pc:sldMk cId="1088869911" sldId="275"/>
            <ac:spMk id="5" creationId="{DE792E86-7309-EB65-503F-4A4733970E61}"/>
          </ac:spMkLst>
        </pc:spChg>
        <pc:spChg chg="mod ord">
          <ac:chgData name="Conroy, Kimberly J." userId="5d0bfce3-9247-4042-8ca7-1ac28a70a8ee" providerId="ADAL" clId="{382454F2-4CB3-4D71-A558-8CF80CEC7F2E}" dt="2025-01-24T01:43:30.643" v="1933" actId="14100"/>
          <ac:spMkLst>
            <pc:docMk/>
            <pc:sldMk cId="1088869911" sldId="275"/>
            <ac:spMk id="15" creationId="{0B2C5012-1785-2FAB-E345-568671E32279}"/>
          </ac:spMkLst>
        </pc:spChg>
        <pc:spChg chg="mod ord">
          <ac:chgData name="Conroy, Kimberly J." userId="5d0bfce3-9247-4042-8ca7-1ac28a70a8ee" providerId="ADAL" clId="{382454F2-4CB3-4D71-A558-8CF80CEC7F2E}" dt="2025-01-24T01:43:34.906" v="1934" actId="1076"/>
          <ac:spMkLst>
            <pc:docMk/>
            <pc:sldMk cId="1088869911" sldId="275"/>
            <ac:spMk id="18" creationId="{7CCC8974-E683-22B6-A3BD-C060C9416E3C}"/>
          </ac:spMkLst>
        </pc:spChg>
        <pc:picChg chg="del">
          <ac:chgData name="Conroy, Kimberly J." userId="5d0bfce3-9247-4042-8ca7-1ac28a70a8ee" providerId="ADAL" clId="{382454F2-4CB3-4D71-A558-8CF80CEC7F2E}" dt="2025-01-24T01:41:57.047" v="1916" actId="478"/>
          <ac:picMkLst>
            <pc:docMk/>
            <pc:sldMk cId="1088869911" sldId="275"/>
            <ac:picMk id="3" creationId="{3C31874E-8C8A-D498-9940-A2F8996C6825}"/>
          </ac:picMkLst>
        </pc:picChg>
        <pc:picChg chg="add mod">
          <ac:chgData name="Conroy, Kimberly J." userId="5d0bfce3-9247-4042-8ca7-1ac28a70a8ee" providerId="ADAL" clId="{382454F2-4CB3-4D71-A558-8CF80CEC7F2E}" dt="2025-01-24T01:43:05.730" v="1929" actId="1076"/>
          <ac:picMkLst>
            <pc:docMk/>
            <pc:sldMk cId="1088869911" sldId="275"/>
            <ac:picMk id="20" creationId="{52455C7F-9892-847F-5671-12B219339B9D}"/>
          </ac:picMkLst>
        </pc:picChg>
      </pc:sldChg>
      <pc:sldChg chg="del">
        <pc:chgData name="Conroy, Kimberly J." userId="5d0bfce3-9247-4042-8ca7-1ac28a70a8ee" providerId="ADAL" clId="{382454F2-4CB3-4D71-A558-8CF80CEC7F2E}" dt="2025-01-24T01:41:27.163" v="1915" actId="2696"/>
        <pc:sldMkLst>
          <pc:docMk/>
          <pc:sldMk cId="2847216253" sldId="276"/>
        </pc:sldMkLst>
      </pc:sldChg>
      <pc:sldChg chg="addSp delSp modSp mod delAnim modAnim">
        <pc:chgData name="Conroy, Kimberly J." userId="5d0bfce3-9247-4042-8ca7-1ac28a70a8ee" providerId="ADAL" clId="{382454F2-4CB3-4D71-A558-8CF80CEC7F2E}" dt="2025-01-23T19:42:09.749" v="345" actId="478"/>
        <pc:sldMkLst>
          <pc:docMk/>
          <pc:sldMk cId="4221448951" sldId="278"/>
        </pc:sldMkLst>
        <pc:spChg chg="del">
          <ac:chgData name="Conroy, Kimberly J." userId="5d0bfce3-9247-4042-8ca7-1ac28a70a8ee" providerId="ADAL" clId="{382454F2-4CB3-4D71-A558-8CF80CEC7F2E}" dt="2025-01-23T19:42:09.749" v="345" actId="478"/>
          <ac:spMkLst>
            <pc:docMk/>
            <pc:sldMk cId="4221448951" sldId="278"/>
            <ac:spMk id="2" creationId="{116DE79B-2D36-68AB-96D6-3D1EDF92AE17}"/>
          </ac:spMkLst>
        </pc:spChg>
        <pc:spChg chg="add del">
          <ac:chgData name="Conroy, Kimberly J." userId="5d0bfce3-9247-4042-8ca7-1ac28a70a8ee" providerId="ADAL" clId="{382454F2-4CB3-4D71-A558-8CF80CEC7F2E}" dt="2025-01-23T19:39:42.101" v="246" actId="478"/>
          <ac:spMkLst>
            <pc:docMk/>
            <pc:sldMk cId="4221448951" sldId="278"/>
            <ac:spMk id="5" creationId="{8096375D-7F23-FB54-1571-19939FF1B153}"/>
          </ac:spMkLst>
        </pc:spChg>
        <pc:spChg chg="mod">
          <ac:chgData name="Conroy, Kimberly J." userId="5d0bfce3-9247-4042-8ca7-1ac28a70a8ee" providerId="ADAL" clId="{382454F2-4CB3-4D71-A558-8CF80CEC7F2E}" dt="2025-01-23T19:38:39.992" v="238"/>
          <ac:spMkLst>
            <pc:docMk/>
            <pc:sldMk cId="4221448951" sldId="278"/>
            <ac:spMk id="6" creationId="{60EF276B-392D-10E8-A6C1-5DB1AB034EB9}"/>
          </ac:spMkLst>
        </pc:spChg>
        <pc:spChg chg="add mod">
          <ac:chgData name="Conroy, Kimberly J." userId="5d0bfce3-9247-4042-8ca7-1ac28a70a8ee" providerId="ADAL" clId="{382454F2-4CB3-4D71-A558-8CF80CEC7F2E}" dt="2025-01-23T19:41:47.240" v="343" actId="1076"/>
          <ac:spMkLst>
            <pc:docMk/>
            <pc:sldMk cId="4221448951" sldId="278"/>
            <ac:spMk id="9" creationId="{2A32D56A-E482-58E1-62CE-C1135C5F1F0C}"/>
          </ac:spMkLst>
        </pc:spChg>
        <pc:spChg chg="del">
          <ac:chgData name="Conroy, Kimberly J." userId="5d0bfce3-9247-4042-8ca7-1ac28a70a8ee" providerId="ADAL" clId="{382454F2-4CB3-4D71-A558-8CF80CEC7F2E}" dt="2025-01-23T19:38:59.096" v="239" actId="478"/>
          <ac:spMkLst>
            <pc:docMk/>
            <pc:sldMk cId="4221448951" sldId="278"/>
            <ac:spMk id="11" creationId="{59B146A5-06F0-405F-570B-9DBBE99488E0}"/>
          </ac:spMkLst>
        </pc:spChg>
        <pc:spChg chg="del">
          <ac:chgData name="Conroy, Kimberly J." userId="5d0bfce3-9247-4042-8ca7-1ac28a70a8ee" providerId="ADAL" clId="{382454F2-4CB3-4D71-A558-8CF80CEC7F2E}" dt="2025-01-23T19:39:13.539" v="244" actId="478"/>
          <ac:spMkLst>
            <pc:docMk/>
            <pc:sldMk cId="4221448951" sldId="278"/>
            <ac:spMk id="13" creationId="{FF157E44-41AE-C414-F441-FA2F6EECE7B1}"/>
          </ac:spMkLst>
        </pc:spChg>
        <pc:spChg chg="mod">
          <ac:chgData name="Conroy, Kimberly J." userId="5d0bfce3-9247-4042-8ca7-1ac28a70a8ee" providerId="ADAL" clId="{382454F2-4CB3-4D71-A558-8CF80CEC7F2E}" dt="2025-01-23T19:40:47.445" v="342" actId="6549"/>
          <ac:spMkLst>
            <pc:docMk/>
            <pc:sldMk cId="4221448951" sldId="278"/>
            <ac:spMk id="15" creationId="{FA5DBF55-2834-D52A-B2D5-6B4E7D14C937}"/>
          </ac:spMkLst>
        </pc:spChg>
        <pc:spChg chg="del">
          <ac:chgData name="Conroy, Kimberly J." userId="5d0bfce3-9247-4042-8ca7-1ac28a70a8ee" providerId="ADAL" clId="{382454F2-4CB3-4D71-A558-8CF80CEC7F2E}" dt="2025-01-23T19:39:06.523" v="241" actId="478"/>
          <ac:spMkLst>
            <pc:docMk/>
            <pc:sldMk cId="4221448951" sldId="278"/>
            <ac:spMk id="20" creationId="{D7D43218-F1A2-8C43-71FF-24EC0E54DB13}"/>
          </ac:spMkLst>
        </pc:spChg>
        <pc:spChg chg="del">
          <ac:chgData name="Conroy, Kimberly J." userId="5d0bfce3-9247-4042-8ca7-1ac28a70a8ee" providerId="ADAL" clId="{382454F2-4CB3-4D71-A558-8CF80CEC7F2E}" dt="2025-01-23T19:39:08.672" v="242" actId="478"/>
          <ac:spMkLst>
            <pc:docMk/>
            <pc:sldMk cId="4221448951" sldId="278"/>
            <ac:spMk id="21" creationId="{5E3D8347-5C32-8985-327B-80BB32F2AAB6}"/>
          </ac:spMkLst>
        </pc:spChg>
        <pc:picChg chg="del">
          <ac:chgData name="Conroy, Kimberly J." userId="5d0bfce3-9247-4042-8ca7-1ac28a70a8ee" providerId="ADAL" clId="{382454F2-4CB3-4D71-A558-8CF80CEC7F2E}" dt="2025-01-23T19:39:10.944" v="243" actId="478"/>
          <ac:picMkLst>
            <pc:docMk/>
            <pc:sldMk cId="4221448951" sldId="278"/>
            <ac:picMk id="3" creationId="{C15B7D22-CA36-2170-0518-B2A1820F2986}"/>
          </ac:picMkLst>
        </pc:picChg>
        <pc:picChg chg="add mod">
          <ac:chgData name="Conroy, Kimberly J." userId="5d0bfce3-9247-4042-8ca7-1ac28a70a8ee" providerId="ADAL" clId="{382454F2-4CB3-4D71-A558-8CF80CEC7F2E}" dt="2025-01-23T19:39:46.631" v="248" actId="1076"/>
          <ac:picMkLst>
            <pc:docMk/>
            <pc:sldMk cId="4221448951" sldId="278"/>
            <ac:picMk id="8" creationId="{484A8573-A9BC-B4BE-3DD7-E978BC547B6C}"/>
          </ac:picMkLst>
        </pc:picChg>
        <pc:picChg chg="del">
          <ac:chgData name="Conroy, Kimberly J." userId="5d0bfce3-9247-4042-8ca7-1ac28a70a8ee" providerId="ADAL" clId="{382454F2-4CB3-4D71-A558-8CF80CEC7F2E}" dt="2025-01-23T19:39:04.167" v="240" actId="478"/>
          <ac:picMkLst>
            <pc:docMk/>
            <pc:sldMk cId="4221448951" sldId="278"/>
            <ac:picMk id="18" creationId="{FF8455A1-53D1-F679-A436-3EE50E1D9737}"/>
          </ac:picMkLst>
        </pc:picChg>
      </pc:sldChg>
      <pc:sldChg chg="addSp delSp modSp add mod ord">
        <pc:chgData name="Conroy, Kimberly J." userId="5d0bfce3-9247-4042-8ca7-1ac28a70a8ee" providerId="ADAL" clId="{382454F2-4CB3-4D71-A558-8CF80CEC7F2E}" dt="2025-01-23T20:53:14.450" v="870" actId="20577"/>
        <pc:sldMkLst>
          <pc:docMk/>
          <pc:sldMk cId="301278274" sldId="279"/>
        </pc:sldMkLst>
        <pc:spChg chg="mod ord">
          <ac:chgData name="Conroy, Kimberly J." userId="5d0bfce3-9247-4042-8ca7-1ac28a70a8ee" providerId="ADAL" clId="{382454F2-4CB3-4D71-A558-8CF80CEC7F2E}" dt="2025-01-23T20:53:08.754" v="865" actId="1038"/>
          <ac:spMkLst>
            <pc:docMk/>
            <pc:sldMk cId="301278274" sldId="279"/>
            <ac:spMk id="9" creationId="{2A32D56A-E482-58E1-62CE-C1135C5F1F0C}"/>
          </ac:spMkLst>
        </pc:spChg>
        <pc:spChg chg="mod">
          <ac:chgData name="Conroy, Kimberly J." userId="5d0bfce3-9247-4042-8ca7-1ac28a70a8ee" providerId="ADAL" clId="{382454F2-4CB3-4D71-A558-8CF80CEC7F2E}" dt="2025-01-23T20:53:14.450" v="870" actId="20577"/>
          <ac:spMkLst>
            <pc:docMk/>
            <pc:sldMk cId="301278274" sldId="279"/>
            <ac:spMk id="15" creationId="{FA5DBF55-2834-D52A-B2D5-6B4E7D14C937}"/>
          </ac:spMkLst>
        </pc:spChg>
        <pc:picChg chg="add mod">
          <ac:chgData name="Conroy, Kimberly J." userId="5d0bfce3-9247-4042-8ca7-1ac28a70a8ee" providerId="ADAL" clId="{382454F2-4CB3-4D71-A558-8CF80CEC7F2E}" dt="2025-01-23T20:52:57.625" v="775" actId="1076"/>
          <ac:picMkLst>
            <pc:docMk/>
            <pc:sldMk cId="301278274" sldId="279"/>
            <ac:picMk id="3" creationId="{E3C98B42-BFAF-2361-F81B-712B055DED0F}"/>
          </ac:picMkLst>
        </pc:picChg>
        <pc:picChg chg="del">
          <ac:chgData name="Conroy, Kimberly J." userId="5d0bfce3-9247-4042-8ca7-1ac28a70a8ee" providerId="ADAL" clId="{382454F2-4CB3-4D71-A558-8CF80CEC7F2E}" dt="2025-01-23T20:52:47.265" v="771" actId="478"/>
          <ac:picMkLst>
            <pc:docMk/>
            <pc:sldMk cId="301278274" sldId="279"/>
            <ac:picMk id="8" creationId="{484A8573-A9BC-B4BE-3DD7-E978BC547B6C}"/>
          </ac:picMkLst>
        </pc:picChg>
      </pc:sldChg>
      <pc:sldChg chg="add">
        <pc:chgData name="Conroy, Kimberly J." userId="5d0bfce3-9247-4042-8ca7-1ac28a70a8ee" providerId="ADAL" clId="{382454F2-4CB3-4D71-A558-8CF80CEC7F2E}" dt="2025-01-23T20:53:26.359" v="871" actId="2890"/>
        <pc:sldMkLst>
          <pc:docMk/>
          <pc:sldMk cId="2858882531" sldId="280"/>
        </pc:sldMkLst>
      </pc:sldChg>
      <pc:sldChg chg="addSp delSp modSp add mod ord">
        <pc:chgData name="Conroy, Kimberly J." userId="5d0bfce3-9247-4042-8ca7-1ac28a70a8ee" providerId="ADAL" clId="{382454F2-4CB3-4D71-A558-8CF80CEC7F2E}" dt="2025-01-24T01:28:00.047" v="1060" actId="478"/>
        <pc:sldMkLst>
          <pc:docMk/>
          <pc:sldMk cId="210240332" sldId="281"/>
        </pc:sldMkLst>
        <pc:spChg chg="add mod">
          <ac:chgData name="Conroy, Kimberly J." userId="5d0bfce3-9247-4042-8ca7-1ac28a70a8ee" providerId="ADAL" clId="{382454F2-4CB3-4D71-A558-8CF80CEC7F2E}" dt="2025-01-24T01:24:34.116" v="960" actId="20577"/>
          <ac:spMkLst>
            <pc:docMk/>
            <pc:sldMk cId="210240332" sldId="281"/>
            <ac:spMk id="5" creationId="{8AA20CE9-B86B-58C9-9B21-1A564F940177}"/>
          </ac:spMkLst>
        </pc:spChg>
        <pc:spChg chg="add mod">
          <ac:chgData name="Conroy, Kimberly J." userId="5d0bfce3-9247-4042-8ca7-1ac28a70a8ee" providerId="ADAL" clId="{382454F2-4CB3-4D71-A558-8CF80CEC7F2E}" dt="2025-01-24T01:25:12.515" v="1050" actId="1076"/>
          <ac:spMkLst>
            <pc:docMk/>
            <pc:sldMk cId="210240332" sldId="281"/>
            <ac:spMk id="7" creationId="{F78A4F1A-3E70-B431-BCEE-B53563C0C55A}"/>
          </ac:spMkLst>
        </pc:spChg>
        <pc:spChg chg="del mod">
          <ac:chgData name="Conroy, Kimberly J." userId="5d0bfce3-9247-4042-8ca7-1ac28a70a8ee" providerId="ADAL" clId="{382454F2-4CB3-4D71-A558-8CF80CEC7F2E}" dt="2025-01-24T01:28:00.047" v="1060" actId="478"/>
          <ac:spMkLst>
            <pc:docMk/>
            <pc:sldMk cId="210240332" sldId="281"/>
            <ac:spMk id="9" creationId="{2A32D56A-E482-58E1-62CE-C1135C5F1F0C}"/>
          </ac:spMkLst>
        </pc:spChg>
        <pc:spChg chg="del">
          <ac:chgData name="Conroy, Kimberly J." userId="5d0bfce3-9247-4042-8ca7-1ac28a70a8ee" providerId="ADAL" clId="{382454F2-4CB3-4D71-A558-8CF80CEC7F2E}" dt="2025-01-24T01:23:30.905" v="909" actId="478"/>
          <ac:spMkLst>
            <pc:docMk/>
            <pc:sldMk cId="210240332" sldId="281"/>
            <ac:spMk id="15" creationId="{FA5DBF55-2834-D52A-B2D5-6B4E7D14C937}"/>
          </ac:spMkLst>
        </pc:spChg>
        <pc:picChg chg="del">
          <ac:chgData name="Conroy, Kimberly J." userId="5d0bfce3-9247-4042-8ca7-1ac28a70a8ee" providerId="ADAL" clId="{382454F2-4CB3-4D71-A558-8CF80CEC7F2E}" dt="2025-01-23T21:04:56.328" v="903" actId="478"/>
          <ac:picMkLst>
            <pc:docMk/>
            <pc:sldMk cId="210240332" sldId="281"/>
            <ac:picMk id="3" creationId="{E3C98B42-BFAF-2361-F81B-712B055DED0F}"/>
          </ac:picMkLst>
        </pc:picChg>
        <pc:picChg chg="add mod">
          <ac:chgData name="Conroy, Kimberly J." userId="5d0bfce3-9247-4042-8ca7-1ac28a70a8ee" providerId="ADAL" clId="{382454F2-4CB3-4D71-A558-8CF80CEC7F2E}" dt="2025-01-23T23:27:20.740" v="908" actId="1076"/>
          <ac:picMkLst>
            <pc:docMk/>
            <pc:sldMk cId="210240332" sldId="281"/>
            <ac:picMk id="4" creationId="{993C93E0-7CC4-55D6-F628-ED46395CFBE0}"/>
          </ac:picMkLst>
        </pc:picChg>
      </pc:sldChg>
    </pc:docChg>
  </pc:docChgLst>
  <pc:docChgLst>
    <pc:chgData name="Conroy, Kimberly J." userId="5d0bfce3-9247-4042-8ca7-1ac28a70a8ee" providerId="ADAL" clId="{20E5661F-8179-4C3E-B018-34CD37F1EDD9}"/>
    <pc:docChg chg="custSel addSld delSld modSld">
      <pc:chgData name="Conroy, Kimberly J." userId="5d0bfce3-9247-4042-8ca7-1ac28a70a8ee" providerId="ADAL" clId="{20E5661F-8179-4C3E-B018-34CD37F1EDD9}" dt="2025-01-27T18:43:43.739" v="1181" actId="20577"/>
      <pc:docMkLst>
        <pc:docMk/>
      </pc:docMkLst>
      <pc:sldChg chg="modSp mod">
        <pc:chgData name="Conroy, Kimberly J." userId="5d0bfce3-9247-4042-8ca7-1ac28a70a8ee" providerId="ADAL" clId="{20E5661F-8179-4C3E-B018-34CD37F1EDD9}" dt="2025-01-27T18:43:43.739" v="1181" actId="20577"/>
        <pc:sldMkLst>
          <pc:docMk/>
          <pc:sldMk cId="976708405" sldId="256"/>
        </pc:sldMkLst>
        <pc:spChg chg="mod">
          <ac:chgData name="Conroy, Kimberly J." userId="5d0bfce3-9247-4042-8ca7-1ac28a70a8ee" providerId="ADAL" clId="{20E5661F-8179-4C3E-B018-34CD37F1EDD9}" dt="2025-01-27T18:43:43.739" v="1181" actId="20577"/>
          <ac:spMkLst>
            <pc:docMk/>
            <pc:sldMk cId="976708405" sldId="256"/>
            <ac:spMk id="6" creationId="{60EF276B-392D-10E8-A6C1-5DB1AB034EB9}"/>
          </ac:spMkLst>
        </pc:spChg>
      </pc:sldChg>
      <pc:sldChg chg="del">
        <pc:chgData name="Conroy, Kimberly J." userId="5d0bfce3-9247-4042-8ca7-1ac28a70a8ee" providerId="ADAL" clId="{20E5661F-8179-4C3E-B018-34CD37F1EDD9}" dt="2025-01-27T17:29:15.677" v="920" actId="2696"/>
        <pc:sldMkLst>
          <pc:docMk/>
          <pc:sldMk cId="3135168311" sldId="262"/>
        </pc:sldMkLst>
      </pc:sldChg>
      <pc:sldChg chg="modSp">
        <pc:chgData name="Conroy, Kimberly J." userId="5d0bfce3-9247-4042-8ca7-1ac28a70a8ee" providerId="ADAL" clId="{20E5661F-8179-4C3E-B018-34CD37F1EDD9}" dt="2025-01-27T17:30:21.406" v="951" actId="20577"/>
        <pc:sldMkLst>
          <pc:docMk/>
          <pc:sldMk cId="1551018953" sldId="266"/>
        </pc:sldMkLst>
        <pc:spChg chg="mod">
          <ac:chgData name="Conroy, Kimberly J." userId="5d0bfce3-9247-4042-8ca7-1ac28a70a8ee" providerId="ADAL" clId="{20E5661F-8179-4C3E-B018-34CD37F1EDD9}" dt="2025-01-27T17:30:21.406" v="951" actId="20577"/>
          <ac:spMkLst>
            <pc:docMk/>
            <pc:sldMk cId="1551018953" sldId="266"/>
            <ac:spMk id="5" creationId="{8E4B4807-663E-73B8-12E7-18C706CE65C6}"/>
          </ac:spMkLst>
        </pc:spChg>
      </pc:sldChg>
      <pc:sldChg chg="addSp delSp modSp mod">
        <pc:chgData name="Conroy, Kimberly J." userId="5d0bfce3-9247-4042-8ca7-1ac28a70a8ee" providerId="ADAL" clId="{20E5661F-8179-4C3E-B018-34CD37F1EDD9}" dt="2025-01-27T18:42:11.224" v="1156" actId="14100"/>
        <pc:sldMkLst>
          <pc:docMk/>
          <pc:sldMk cId="1866389066" sldId="267"/>
        </pc:sldMkLst>
        <pc:picChg chg="del">
          <ac:chgData name="Conroy, Kimberly J." userId="5d0bfce3-9247-4042-8ca7-1ac28a70a8ee" providerId="ADAL" clId="{20E5661F-8179-4C3E-B018-34CD37F1EDD9}" dt="2025-01-27T18:41:52.463" v="1152" actId="478"/>
          <ac:picMkLst>
            <pc:docMk/>
            <pc:sldMk cId="1866389066" sldId="267"/>
            <ac:picMk id="3" creationId="{D39427D5-6A26-BEB5-EC5C-C1EFC895E9C8}"/>
          </ac:picMkLst>
        </pc:picChg>
        <pc:picChg chg="add mod">
          <ac:chgData name="Conroy, Kimberly J." userId="5d0bfce3-9247-4042-8ca7-1ac28a70a8ee" providerId="ADAL" clId="{20E5661F-8179-4C3E-B018-34CD37F1EDD9}" dt="2025-01-27T18:42:11.224" v="1156" actId="14100"/>
          <ac:picMkLst>
            <pc:docMk/>
            <pc:sldMk cId="1866389066" sldId="267"/>
            <ac:picMk id="5" creationId="{A93426CC-8283-5AF2-0AB2-E44F218D981D}"/>
          </ac:picMkLst>
        </pc:picChg>
      </pc:sldChg>
      <pc:sldChg chg="addSp delSp modSp mod delAnim modAnim">
        <pc:chgData name="Conroy, Kimberly J." userId="5d0bfce3-9247-4042-8ca7-1ac28a70a8ee" providerId="ADAL" clId="{20E5661F-8179-4C3E-B018-34CD37F1EDD9}" dt="2025-01-27T14:25:23.765" v="382"/>
        <pc:sldMkLst>
          <pc:docMk/>
          <pc:sldMk cId="3803569422" sldId="269"/>
        </pc:sldMkLst>
        <pc:spChg chg="mod">
          <ac:chgData name="Conroy, Kimberly J." userId="5d0bfce3-9247-4042-8ca7-1ac28a70a8ee" providerId="ADAL" clId="{20E5661F-8179-4C3E-B018-34CD37F1EDD9}" dt="2025-01-27T14:18:39.036" v="64" actId="20577"/>
          <ac:spMkLst>
            <pc:docMk/>
            <pc:sldMk cId="3803569422" sldId="269"/>
            <ac:spMk id="6" creationId="{60EF276B-392D-10E8-A6C1-5DB1AB034EB9}"/>
          </ac:spMkLst>
        </pc:spChg>
        <pc:spChg chg="add mod">
          <ac:chgData name="Conroy, Kimberly J." userId="5d0bfce3-9247-4042-8ca7-1ac28a70a8ee" providerId="ADAL" clId="{20E5661F-8179-4C3E-B018-34CD37F1EDD9}" dt="2025-01-27T14:21:59.247" v="122" actId="1036"/>
          <ac:spMkLst>
            <pc:docMk/>
            <pc:sldMk cId="3803569422" sldId="269"/>
            <ac:spMk id="7" creationId="{002AAC61-355C-0A6D-D628-8139E4F8C9C6}"/>
          </ac:spMkLst>
        </pc:spChg>
        <pc:spChg chg="add mod">
          <ac:chgData name="Conroy, Kimberly J." userId="5d0bfce3-9247-4042-8ca7-1ac28a70a8ee" providerId="ADAL" clId="{20E5661F-8179-4C3E-B018-34CD37F1EDD9}" dt="2025-01-27T14:23:45.894" v="368" actId="1036"/>
          <ac:spMkLst>
            <pc:docMk/>
            <pc:sldMk cId="3803569422" sldId="269"/>
            <ac:spMk id="13" creationId="{DE29CA7B-95F3-5EAA-617E-59C8FE602842}"/>
          </ac:spMkLst>
        </pc:spChg>
        <pc:spChg chg="mod">
          <ac:chgData name="Conroy, Kimberly J." userId="5d0bfce3-9247-4042-8ca7-1ac28a70a8ee" providerId="ADAL" clId="{20E5661F-8179-4C3E-B018-34CD37F1EDD9}" dt="2025-01-27T14:23:58.911" v="369" actId="1076"/>
          <ac:spMkLst>
            <pc:docMk/>
            <pc:sldMk cId="3803569422" sldId="269"/>
            <ac:spMk id="15" creationId="{FA5DBF55-2834-D52A-B2D5-6B4E7D14C937}"/>
          </ac:spMkLst>
        </pc:spChg>
        <pc:spChg chg="del">
          <ac:chgData name="Conroy, Kimberly J." userId="5d0bfce3-9247-4042-8ca7-1ac28a70a8ee" providerId="ADAL" clId="{20E5661F-8179-4C3E-B018-34CD37F1EDD9}" dt="2025-01-27T14:23:23.121" v="216" actId="478"/>
          <ac:spMkLst>
            <pc:docMk/>
            <pc:sldMk cId="3803569422" sldId="269"/>
            <ac:spMk id="17" creationId="{37E0B077-1DEF-AE26-5F04-1A62EC16943E}"/>
          </ac:spMkLst>
        </pc:spChg>
        <pc:spChg chg="mod">
          <ac:chgData name="Conroy, Kimberly J." userId="5d0bfce3-9247-4042-8ca7-1ac28a70a8ee" providerId="ADAL" clId="{20E5661F-8179-4C3E-B018-34CD37F1EDD9}" dt="2025-01-27T14:24:10.441" v="371" actId="1076"/>
          <ac:spMkLst>
            <pc:docMk/>
            <pc:sldMk cId="3803569422" sldId="269"/>
            <ac:spMk id="25" creationId="{42669372-DB2D-93C3-7B2B-F21CAE6ABA23}"/>
          </ac:spMkLst>
        </pc:spChg>
        <pc:picChg chg="del">
          <ac:chgData name="Conroy, Kimberly J." userId="5d0bfce3-9247-4042-8ca7-1ac28a70a8ee" providerId="ADAL" clId="{20E5661F-8179-4C3E-B018-34CD37F1EDD9}" dt="2025-01-27T14:20:25.754" v="67" actId="478"/>
          <ac:picMkLst>
            <pc:docMk/>
            <pc:sldMk cId="3803569422" sldId="269"/>
            <ac:picMk id="3" creationId="{6D7E7EC8-09D5-98C8-3DA8-FE7D1572C67E}"/>
          </ac:picMkLst>
        </pc:picChg>
        <pc:picChg chg="del">
          <ac:chgData name="Conroy, Kimberly J." userId="5d0bfce3-9247-4042-8ca7-1ac28a70a8ee" providerId="ADAL" clId="{20E5661F-8179-4C3E-B018-34CD37F1EDD9}" dt="2025-01-27T14:20:23.243" v="66" actId="478"/>
          <ac:picMkLst>
            <pc:docMk/>
            <pc:sldMk cId="3803569422" sldId="269"/>
            <ac:picMk id="4" creationId="{A0861B6E-27FC-C01E-AE3C-56C4F3A8ADC0}"/>
          </ac:picMkLst>
        </pc:picChg>
        <pc:picChg chg="add mod">
          <ac:chgData name="Conroy, Kimberly J." userId="5d0bfce3-9247-4042-8ca7-1ac28a70a8ee" providerId="ADAL" clId="{20E5661F-8179-4C3E-B018-34CD37F1EDD9}" dt="2025-01-27T14:20:38.145" v="71" actId="1076"/>
          <ac:picMkLst>
            <pc:docMk/>
            <pc:sldMk cId="3803569422" sldId="269"/>
            <ac:picMk id="5" creationId="{F4B9EA71-9C65-24F4-43F0-95349008198E}"/>
          </ac:picMkLst>
        </pc:picChg>
        <pc:picChg chg="del">
          <ac:chgData name="Conroy, Kimberly J." userId="5d0bfce3-9247-4042-8ca7-1ac28a70a8ee" providerId="ADAL" clId="{20E5661F-8179-4C3E-B018-34CD37F1EDD9}" dt="2025-01-27T14:20:27.957" v="68" actId="478"/>
          <ac:picMkLst>
            <pc:docMk/>
            <pc:sldMk cId="3803569422" sldId="269"/>
            <ac:picMk id="8" creationId="{4EE67297-78E3-0DFD-CFBE-39DF34C39E8A}"/>
          </ac:picMkLst>
        </pc:picChg>
        <pc:picChg chg="add mod">
          <ac:chgData name="Conroy, Kimberly J." userId="5d0bfce3-9247-4042-8ca7-1ac28a70a8ee" providerId="ADAL" clId="{20E5661F-8179-4C3E-B018-34CD37F1EDD9}" dt="2025-01-27T14:22:36.615" v="124" actId="1076"/>
          <ac:picMkLst>
            <pc:docMk/>
            <pc:sldMk cId="3803569422" sldId="269"/>
            <ac:picMk id="11" creationId="{5D8F09A1-1EC6-9442-DED8-D63BB6B15AEA}"/>
          </ac:picMkLst>
        </pc:picChg>
      </pc:sldChg>
      <pc:sldChg chg="del">
        <pc:chgData name="Conroy, Kimberly J." userId="5d0bfce3-9247-4042-8ca7-1ac28a70a8ee" providerId="ADAL" clId="{20E5661F-8179-4C3E-B018-34CD37F1EDD9}" dt="2025-01-27T17:28:59.985" v="917" actId="2696"/>
        <pc:sldMkLst>
          <pc:docMk/>
          <pc:sldMk cId="1754383278" sldId="270"/>
        </pc:sldMkLst>
      </pc:sldChg>
      <pc:sldChg chg="addSp delSp modSp mod delAnim">
        <pc:chgData name="Conroy, Kimberly J." userId="5d0bfce3-9247-4042-8ca7-1ac28a70a8ee" providerId="ADAL" clId="{20E5661F-8179-4C3E-B018-34CD37F1EDD9}" dt="2025-01-27T18:43:12.498" v="1160" actId="1076"/>
        <pc:sldMkLst>
          <pc:docMk/>
          <pc:sldMk cId="3226131849" sldId="277"/>
        </pc:sldMkLst>
        <pc:picChg chg="add mod">
          <ac:chgData name="Conroy, Kimberly J." userId="5d0bfce3-9247-4042-8ca7-1ac28a70a8ee" providerId="ADAL" clId="{20E5661F-8179-4C3E-B018-34CD37F1EDD9}" dt="2025-01-27T18:43:12.498" v="1160" actId="1076"/>
          <ac:picMkLst>
            <pc:docMk/>
            <pc:sldMk cId="3226131849" sldId="277"/>
            <ac:picMk id="3" creationId="{8E010E56-A5C2-FFAD-5761-A4DE764C9FC0}"/>
          </ac:picMkLst>
        </pc:picChg>
        <pc:picChg chg="del">
          <ac:chgData name="Conroy, Kimberly J." userId="5d0bfce3-9247-4042-8ca7-1ac28a70a8ee" providerId="ADAL" clId="{20E5661F-8179-4C3E-B018-34CD37F1EDD9}" dt="2025-01-27T18:43:00.987" v="1157" actId="478"/>
          <ac:picMkLst>
            <pc:docMk/>
            <pc:sldMk cId="3226131849" sldId="277"/>
            <ac:picMk id="5" creationId="{6BC61A31-B876-DC03-B698-A52C6F3CB2C6}"/>
          </ac:picMkLst>
        </pc:picChg>
      </pc:sldChg>
      <pc:sldChg chg="addSp delSp modSp mod modAnim">
        <pc:chgData name="Conroy, Kimberly J." userId="5d0bfce3-9247-4042-8ca7-1ac28a70a8ee" providerId="ADAL" clId="{20E5661F-8179-4C3E-B018-34CD37F1EDD9}" dt="2025-01-27T17:38:52.777" v="959" actId="1076"/>
        <pc:sldMkLst>
          <pc:docMk/>
          <pc:sldMk cId="4221448951" sldId="278"/>
        </pc:sldMkLst>
        <pc:spChg chg="mod">
          <ac:chgData name="Conroy, Kimberly J." userId="5d0bfce3-9247-4042-8ca7-1ac28a70a8ee" providerId="ADAL" clId="{20E5661F-8179-4C3E-B018-34CD37F1EDD9}" dt="2025-01-27T16:13:26.861" v="514" actId="20577"/>
          <ac:spMkLst>
            <pc:docMk/>
            <pc:sldMk cId="4221448951" sldId="278"/>
            <ac:spMk id="6" creationId="{60EF276B-392D-10E8-A6C1-5DB1AB034EB9}"/>
          </ac:spMkLst>
        </pc:spChg>
        <pc:spChg chg="add mod">
          <ac:chgData name="Conroy, Kimberly J." userId="5d0bfce3-9247-4042-8ca7-1ac28a70a8ee" providerId="ADAL" clId="{20E5661F-8179-4C3E-B018-34CD37F1EDD9}" dt="2025-01-27T17:17:25.143" v="529" actId="1076"/>
          <ac:spMkLst>
            <pc:docMk/>
            <pc:sldMk cId="4221448951" sldId="278"/>
            <ac:spMk id="7" creationId="{E9D72C3B-EFBB-B818-4414-A7BE4D128C99}"/>
          </ac:spMkLst>
        </pc:spChg>
        <pc:spChg chg="del mod">
          <ac:chgData name="Conroy, Kimberly J." userId="5d0bfce3-9247-4042-8ca7-1ac28a70a8ee" providerId="ADAL" clId="{20E5661F-8179-4C3E-B018-34CD37F1EDD9}" dt="2025-01-27T16:33:40.171" v="526" actId="478"/>
          <ac:spMkLst>
            <pc:docMk/>
            <pc:sldMk cId="4221448951" sldId="278"/>
            <ac:spMk id="9" creationId="{2A32D56A-E482-58E1-62CE-C1135C5F1F0C}"/>
          </ac:spMkLst>
        </pc:spChg>
        <pc:spChg chg="add mod">
          <ac:chgData name="Conroy, Kimberly J." userId="5d0bfce3-9247-4042-8ca7-1ac28a70a8ee" providerId="ADAL" clId="{20E5661F-8179-4C3E-B018-34CD37F1EDD9}" dt="2025-01-27T17:18:13.360" v="566" actId="1037"/>
          <ac:spMkLst>
            <pc:docMk/>
            <pc:sldMk cId="4221448951" sldId="278"/>
            <ac:spMk id="11" creationId="{66E3AA05-EC70-BA25-A48B-249A6E1973E5}"/>
          </ac:spMkLst>
        </pc:spChg>
        <pc:spChg chg="del">
          <ac:chgData name="Conroy, Kimberly J." userId="5d0bfce3-9247-4042-8ca7-1ac28a70a8ee" providerId="ADAL" clId="{20E5661F-8179-4C3E-B018-34CD37F1EDD9}" dt="2025-01-27T17:17:18.574" v="528" actId="478"/>
          <ac:spMkLst>
            <pc:docMk/>
            <pc:sldMk cId="4221448951" sldId="278"/>
            <ac:spMk id="15" creationId="{FA5DBF55-2834-D52A-B2D5-6B4E7D14C937}"/>
          </ac:spMkLst>
        </pc:spChg>
        <pc:picChg chg="add del mod">
          <ac:chgData name="Conroy, Kimberly J." userId="5d0bfce3-9247-4042-8ca7-1ac28a70a8ee" providerId="ADAL" clId="{20E5661F-8179-4C3E-B018-34CD37F1EDD9}" dt="2025-01-27T16:33:21.633" v="521" actId="478"/>
          <ac:picMkLst>
            <pc:docMk/>
            <pc:sldMk cId="4221448951" sldId="278"/>
            <ac:picMk id="3" creationId="{AA5EB9DC-8B2C-1C62-622C-B8C9D4A65A33}"/>
          </ac:picMkLst>
        </pc:picChg>
        <pc:picChg chg="add del mod">
          <ac:chgData name="Conroy, Kimberly J." userId="5d0bfce3-9247-4042-8ca7-1ac28a70a8ee" providerId="ADAL" clId="{20E5661F-8179-4C3E-B018-34CD37F1EDD9}" dt="2025-01-27T17:38:27.709" v="952" actId="478"/>
          <ac:picMkLst>
            <pc:docMk/>
            <pc:sldMk cId="4221448951" sldId="278"/>
            <ac:picMk id="5" creationId="{A0C658CB-DE0D-B8FC-29F2-8B3BDD0C320E}"/>
          </ac:picMkLst>
        </pc:picChg>
        <pc:picChg chg="del">
          <ac:chgData name="Conroy, Kimberly J." userId="5d0bfce3-9247-4042-8ca7-1ac28a70a8ee" providerId="ADAL" clId="{20E5661F-8179-4C3E-B018-34CD37F1EDD9}" dt="2025-01-27T16:13:31.639" v="515" actId="478"/>
          <ac:picMkLst>
            <pc:docMk/>
            <pc:sldMk cId="4221448951" sldId="278"/>
            <ac:picMk id="8" creationId="{484A8573-A9BC-B4BE-3DD7-E978BC547B6C}"/>
          </ac:picMkLst>
        </pc:picChg>
        <pc:picChg chg="add mod">
          <ac:chgData name="Conroy, Kimberly J." userId="5d0bfce3-9247-4042-8ca7-1ac28a70a8ee" providerId="ADAL" clId="{20E5661F-8179-4C3E-B018-34CD37F1EDD9}" dt="2025-01-27T17:38:52.777" v="959" actId="1076"/>
          <ac:picMkLst>
            <pc:docMk/>
            <pc:sldMk cId="4221448951" sldId="278"/>
            <ac:picMk id="17" creationId="{6C24EF65-F759-29CB-AB8D-409865BAE8A3}"/>
          </ac:picMkLst>
        </pc:picChg>
      </pc:sldChg>
      <pc:sldChg chg="del">
        <pc:chgData name="Conroy, Kimberly J." userId="5d0bfce3-9247-4042-8ca7-1ac28a70a8ee" providerId="ADAL" clId="{20E5661F-8179-4C3E-B018-34CD37F1EDD9}" dt="2025-01-27T17:29:06.338" v="918" actId="2696"/>
        <pc:sldMkLst>
          <pc:docMk/>
          <pc:sldMk cId="301278274" sldId="279"/>
        </pc:sldMkLst>
      </pc:sldChg>
      <pc:sldChg chg="del">
        <pc:chgData name="Conroy, Kimberly J." userId="5d0bfce3-9247-4042-8ca7-1ac28a70a8ee" providerId="ADAL" clId="{20E5661F-8179-4C3E-B018-34CD37F1EDD9}" dt="2025-01-27T17:28:37.134" v="915" actId="2696"/>
        <pc:sldMkLst>
          <pc:docMk/>
          <pc:sldMk cId="2858882531" sldId="280"/>
        </pc:sldMkLst>
      </pc:sldChg>
      <pc:sldChg chg="del">
        <pc:chgData name="Conroy, Kimberly J." userId="5d0bfce3-9247-4042-8ca7-1ac28a70a8ee" providerId="ADAL" clId="{20E5661F-8179-4C3E-B018-34CD37F1EDD9}" dt="2025-01-27T17:29:10.638" v="919" actId="2696"/>
        <pc:sldMkLst>
          <pc:docMk/>
          <pc:sldMk cId="210240332" sldId="281"/>
        </pc:sldMkLst>
      </pc:sldChg>
      <pc:sldChg chg="modSp del mod delDesignElem">
        <pc:chgData name="Conroy, Kimberly J." userId="5d0bfce3-9247-4042-8ca7-1ac28a70a8ee" providerId="ADAL" clId="{20E5661F-8179-4C3E-B018-34CD37F1EDD9}" dt="2025-01-27T14:37:19.213" v="447" actId="2696"/>
        <pc:sldMkLst>
          <pc:docMk/>
          <pc:sldMk cId="1267668910" sldId="282"/>
        </pc:sldMkLst>
        <pc:spChg chg="mod">
          <ac:chgData name="Conroy, Kimberly J." userId="5d0bfce3-9247-4042-8ca7-1ac28a70a8ee" providerId="ADAL" clId="{20E5661F-8179-4C3E-B018-34CD37F1EDD9}" dt="2025-01-27T14:29:18.018" v="396" actId="20577"/>
          <ac:spMkLst>
            <pc:docMk/>
            <pc:sldMk cId="1267668910" sldId="282"/>
            <ac:spMk id="6" creationId="{60EF276B-392D-10E8-A6C1-5DB1AB034EB9}"/>
          </ac:spMkLst>
        </pc:spChg>
      </pc:sldChg>
      <pc:sldChg chg="add del">
        <pc:chgData name="Conroy, Kimberly J." userId="5d0bfce3-9247-4042-8ca7-1ac28a70a8ee" providerId="ADAL" clId="{20E5661F-8179-4C3E-B018-34CD37F1EDD9}" dt="2025-01-27T14:26:33.666" v="383" actId="2696"/>
        <pc:sldMkLst>
          <pc:docMk/>
          <pc:sldMk cId="3702719922" sldId="282"/>
        </pc:sldMkLst>
      </pc:sldChg>
      <pc:sldChg chg="modSp del mod delDesignElem">
        <pc:chgData name="Conroy, Kimberly J." userId="5d0bfce3-9247-4042-8ca7-1ac28a70a8ee" providerId="ADAL" clId="{20E5661F-8179-4C3E-B018-34CD37F1EDD9}" dt="2025-01-27T14:36:39.098" v="442" actId="2696"/>
        <pc:sldMkLst>
          <pc:docMk/>
          <pc:sldMk cId="1896879298" sldId="283"/>
        </pc:sldMkLst>
        <pc:spChg chg="mod">
          <ac:chgData name="Conroy, Kimberly J." userId="5d0bfce3-9247-4042-8ca7-1ac28a70a8ee" providerId="ADAL" clId="{20E5661F-8179-4C3E-B018-34CD37F1EDD9}" dt="2025-01-27T14:29:25.055" v="403" actId="20577"/>
          <ac:spMkLst>
            <pc:docMk/>
            <pc:sldMk cId="1896879298" sldId="283"/>
            <ac:spMk id="6" creationId="{60EF276B-392D-10E8-A6C1-5DB1AB034EB9}"/>
          </ac:spMkLst>
        </pc:spChg>
      </pc:sldChg>
      <pc:sldChg chg="modSp del mod delDesignElem">
        <pc:chgData name="Conroy, Kimberly J." userId="5d0bfce3-9247-4042-8ca7-1ac28a70a8ee" providerId="ADAL" clId="{20E5661F-8179-4C3E-B018-34CD37F1EDD9}" dt="2025-01-27T14:35:24.513" v="434" actId="2696"/>
        <pc:sldMkLst>
          <pc:docMk/>
          <pc:sldMk cId="1256241319" sldId="284"/>
        </pc:sldMkLst>
        <pc:spChg chg="mod">
          <ac:chgData name="Conroy, Kimberly J." userId="5d0bfce3-9247-4042-8ca7-1ac28a70a8ee" providerId="ADAL" clId="{20E5661F-8179-4C3E-B018-34CD37F1EDD9}" dt="2025-01-27T14:29:36.828" v="410" actId="20577"/>
          <ac:spMkLst>
            <pc:docMk/>
            <pc:sldMk cId="1256241319" sldId="284"/>
            <ac:spMk id="6" creationId="{60EF276B-392D-10E8-A6C1-5DB1AB034EB9}"/>
          </ac:spMkLst>
        </pc:spChg>
      </pc:sldChg>
      <pc:sldChg chg="add del">
        <pc:chgData name="Conroy, Kimberly J." userId="5d0bfce3-9247-4042-8ca7-1ac28a70a8ee" providerId="ADAL" clId="{20E5661F-8179-4C3E-B018-34CD37F1EDD9}" dt="2025-01-27T17:28:43.813" v="916" actId="2696"/>
        <pc:sldMkLst>
          <pc:docMk/>
          <pc:sldMk cId="3940722449" sldId="285"/>
        </pc:sldMkLst>
      </pc:sldChg>
      <pc:sldChg chg="add del">
        <pc:chgData name="Conroy, Kimberly J." userId="5d0bfce3-9247-4042-8ca7-1ac28a70a8ee" providerId="ADAL" clId="{20E5661F-8179-4C3E-B018-34CD37F1EDD9}" dt="2025-01-27T14:33:24.498" v="421" actId="2696"/>
        <pc:sldMkLst>
          <pc:docMk/>
          <pc:sldMk cId="3940245219" sldId="286"/>
        </pc:sldMkLst>
      </pc:sldChg>
      <pc:sldChg chg="add del">
        <pc:chgData name="Conroy, Kimberly J." userId="5d0bfce3-9247-4042-8ca7-1ac28a70a8ee" providerId="ADAL" clId="{20E5661F-8179-4C3E-B018-34CD37F1EDD9}" dt="2025-01-27T14:33:17.732" v="420" actId="2696"/>
        <pc:sldMkLst>
          <pc:docMk/>
          <pc:sldMk cId="2946014596" sldId="287"/>
        </pc:sldMkLst>
      </pc:sldChg>
      <pc:sldChg chg="add del">
        <pc:chgData name="Conroy, Kimberly J." userId="5d0bfce3-9247-4042-8ca7-1ac28a70a8ee" providerId="ADAL" clId="{20E5661F-8179-4C3E-B018-34CD37F1EDD9}" dt="2025-01-27T14:33:30.469" v="422" actId="2696"/>
        <pc:sldMkLst>
          <pc:docMk/>
          <pc:sldMk cId="604138068" sldId="288"/>
        </pc:sldMkLst>
      </pc:sldChg>
      <pc:sldChg chg="add del">
        <pc:chgData name="Conroy, Kimberly J." userId="5d0bfce3-9247-4042-8ca7-1ac28a70a8ee" providerId="ADAL" clId="{20E5661F-8179-4C3E-B018-34CD37F1EDD9}" dt="2025-01-27T14:33:54.954" v="425" actId="2696"/>
        <pc:sldMkLst>
          <pc:docMk/>
          <pc:sldMk cId="1911420802" sldId="289"/>
        </pc:sldMkLst>
      </pc:sldChg>
      <pc:sldChg chg="add del">
        <pc:chgData name="Conroy, Kimberly J." userId="5d0bfce3-9247-4042-8ca7-1ac28a70a8ee" providerId="ADAL" clId="{20E5661F-8179-4C3E-B018-34CD37F1EDD9}" dt="2025-01-27T14:34:01.627" v="426" actId="2696"/>
        <pc:sldMkLst>
          <pc:docMk/>
          <pc:sldMk cId="1765013939" sldId="290"/>
        </pc:sldMkLst>
      </pc:sldChg>
      <pc:sldChg chg="add del">
        <pc:chgData name="Conroy, Kimberly J." userId="5d0bfce3-9247-4042-8ca7-1ac28a70a8ee" providerId="ADAL" clId="{20E5661F-8179-4C3E-B018-34CD37F1EDD9}" dt="2025-01-27T14:33:37.041" v="423" actId="2696"/>
        <pc:sldMkLst>
          <pc:docMk/>
          <pc:sldMk cId="2768503509" sldId="291"/>
        </pc:sldMkLst>
      </pc:sldChg>
      <pc:sldChg chg="add del">
        <pc:chgData name="Conroy, Kimberly J." userId="5d0bfce3-9247-4042-8ca7-1ac28a70a8ee" providerId="ADAL" clId="{20E5661F-8179-4C3E-B018-34CD37F1EDD9}" dt="2025-01-27T14:33:47.816" v="424" actId="2696"/>
        <pc:sldMkLst>
          <pc:docMk/>
          <pc:sldMk cId="1897234119" sldId="292"/>
        </pc:sldMkLst>
      </pc:sldChg>
      <pc:sldChg chg="addSp delSp modSp add mod">
        <pc:chgData name="Conroy, Kimberly J." userId="5d0bfce3-9247-4042-8ca7-1ac28a70a8ee" providerId="ADAL" clId="{20E5661F-8179-4C3E-B018-34CD37F1EDD9}" dt="2025-01-27T15:18:42.724" v="477" actId="14100"/>
        <pc:sldMkLst>
          <pc:docMk/>
          <pc:sldMk cId="3196087109" sldId="293"/>
        </pc:sldMkLst>
        <pc:spChg chg="del">
          <ac:chgData name="Conroy, Kimberly J." userId="5d0bfce3-9247-4042-8ca7-1ac28a70a8ee" providerId="ADAL" clId="{20E5661F-8179-4C3E-B018-34CD37F1EDD9}" dt="2025-01-27T14:36:25.468" v="440" actId="478"/>
          <ac:spMkLst>
            <pc:docMk/>
            <pc:sldMk cId="3196087109" sldId="293"/>
            <ac:spMk id="2" creationId="{309F69D1-54FE-FF36-8CDD-886A155F66EA}"/>
          </ac:spMkLst>
        </pc:spChg>
        <pc:spChg chg="mod">
          <ac:chgData name="Conroy, Kimberly J." userId="5d0bfce3-9247-4042-8ca7-1ac28a70a8ee" providerId="ADAL" clId="{20E5661F-8179-4C3E-B018-34CD37F1EDD9}" dt="2025-01-27T14:35:16.872" v="433" actId="20577"/>
          <ac:spMkLst>
            <pc:docMk/>
            <pc:sldMk cId="3196087109" sldId="293"/>
            <ac:spMk id="6" creationId="{60EF276B-392D-10E8-A6C1-5DB1AB034EB9}"/>
          </ac:spMkLst>
        </pc:spChg>
        <pc:spChg chg="mod">
          <ac:chgData name="Conroy, Kimberly J." userId="5d0bfce3-9247-4042-8ca7-1ac28a70a8ee" providerId="ADAL" clId="{20E5661F-8179-4C3E-B018-34CD37F1EDD9}" dt="2025-01-27T15:18:42.724" v="477" actId="14100"/>
          <ac:spMkLst>
            <pc:docMk/>
            <pc:sldMk cId="3196087109" sldId="293"/>
            <ac:spMk id="15" creationId="{031F26FB-90ED-8F2D-CFE9-A1B9CD7E18DA}"/>
          </ac:spMkLst>
        </pc:spChg>
        <pc:picChg chg="add del mod">
          <ac:chgData name="Conroy, Kimberly J." userId="5d0bfce3-9247-4042-8ca7-1ac28a70a8ee" providerId="ADAL" clId="{20E5661F-8179-4C3E-B018-34CD37F1EDD9}" dt="2025-01-27T14:37:10.496" v="445" actId="478"/>
          <ac:picMkLst>
            <pc:docMk/>
            <pc:sldMk cId="3196087109" sldId="293"/>
            <ac:picMk id="3" creationId="{698CA10B-2648-D205-3993-B6C8510F61EC}"/>
          </ac:picMkLst>
        </pc:picChg>
        <pc:picChg chg="del">
          <ac:chgData name="Conroy, Kimberly J." userId="5d0bfce3-9247-4042-8ca7-1ac28a70a8ee" providerId="ADAL" clId="{20E5661F-8179-4C3E-B018-34CD37F1EDD9}" dt="2025-01-27T14:36:18.692" v="437" actId="478"/>
          <ac:picMkLst>
            <pc:docMk/>
            <pc:sldMk cId="3196087109" sldId="293"/>
            <ac:picMk id="4" creationId="{0EF843B5-F4C7-AA9B-76CF-4315472E7D30}"/>
          </ac:picMkLst>
        </pc:picChg>
        <pc:picChg chg="add del mod">
          <ac:chgData name="Conroy, Kimberly J." userId="5d0bfce3-9247-4042-8ca7-1ac28a70a8ee" providerId="ADAL" clId="{20E5661F-8179-4C3E-B018-34CD37F1EDD9}" dt="2025-01-27T15:16:47.636" v="469" actId="478"/>
          <ac:picMkLst>
            <pc:docMk/>
            <pc:sldMk cId="3196087109" sldId="293"/>
            <ac:picMk id="5" creationId="{BFC717BB-4800-2953-5939-B57FE62D416B}"/>
          </ac:picMkLst>
        </pc:picChg>
        <pc:picChg chg="add mod">
          <ac:chgData name="Conroy, Kimberly J." userId="5d0bfce3-9247-4042-8ca7-1ac28a70a8ee" providerId="ADAL" clId="{20E5661F-8179-4C3E-B018-34CD37F1EDD9}" dt="2025-01-27T15:17:09.661" v="475" actId="1076"/>
          <ac:picMkLst>
            <pc:docMk/>
            <pc:sldMk cId="3196087109" sldId="293"/>
            <ac:picMk id="8" creationId="{88187CCE-7598-0A60-613F-7737001F5AD4}"/>
          </ac:picMkLst>
        </pc:picChg>
      </pc:sldChg>
      <pc:sldChg chg="addSp delSp modSp add mod">
        <pc:chgData name="Conroy, Kimberly J." userId="5d0bfce3-9247-4042-8ca7-1ac28a70a8ee" providerId="ADAL" clId="{20E5661F-8179-4C3E-B018-34CD37F1EDD9}" dt="2025-01-27T15:15:40.108" v="466" actId="20577"/>
        <pc:sldMkLst>
          <pc:docMk/>
          <pc:sldMk cId="2985703618" sldId="294"/>
        </pc:sldMkLst>
        <pc:spChg chg="mod ord">
          <ac:chgData name="Conroy, Kimberly J." userId="5d0bfce3-9247-4042-8ca7-1ac28a70a8ee" providerId="ADAL" clId="{20E5661F-8179-4C3E-B018-34CD37F1EDD9}" dt="2025-01-27T15:14:51.163" v="456" actId="14100"/>
          <ac:spMkLst>
            <pc:docMk/>
            <pc:sldMk cId="2985703618" sldId="294"/>
            <ac:spMk id="2" creationId="{309F69D1-54FE-FF36-8CDD-886A155F66EA}"/>
          </ac:spMkLst>
        </pc:spChg>
        <pc:spChg chg="mod">
          <ac:chgData name="Conroy, Kimberly J." userId="5d0bfce3-9247-4042-8ca7-1ac28a70a8ee" providerId="ADAL" clId="{20E5661F-8179-4C3E-B018-34CD37F1EDD9}" dt="2025-01-27T15:15:40.108" v="466" actId="20577"/>
          <ac:spMkLst>
            <pc:docMk/>
            <pc:sldMk cId="2985703618" sldId="294"/>
            <ac:spMk id="15" creationId="{031F26FB-90ED-8F2D-CFE9-A1B9CD7E18DA}"/>
          </ac:spMkLst>
        </pc:spChg>
        <pc:picChg chg="del">
          <ac:chgData name="Conroy, Kimberly J." userId="5d0bfce3-9247-4042-8ca7-1ac28a70a8ee" providerId="ADAL" clId="{20E5661F-8179-4C3E-B018-34CD37F1EDD9}" dt="2025-01-27T15:14:12.207" v="448" actId="478"/>
          <ac:picMkLst>
            <pc:docMk/>
            <pc:sldMk cId="2985703618" sldId="294"/>
            <ac:picMk id="4" creationId="{0EF843B5-F4C7-AA9B-76CF-4315472E7D30}"/>
          </ac:picMkLst>
        </pc:picChg>
        <pc:picChg chg="add mod">
          <ac:chgData name="Conroy, Kimberly J." userId="5d0bfce3-9247-4042-8ca7-1ac28a70a8ee" providerId="ADAL" clId="{20E5661F-8179-4C3E-B018-34CD37F1EDD9}" dt="2025-01-27T15:14:29.533" v="453" actId="14100"/>
          <ac:picMkLst>
            <pc:docMk/>
            <pc:sldMk cId="2985703618" sldId="294"/>
            <ac:picMk id="5" creationId="{BFE56661-F7A3-FAAF-1694-E5D75A48CEE4}"/>
          </ac:picMkLst>
        </pc:picChg>
      </pc:sldChg>
      <pc:sldChg chg="modSp add mod">
        <pc:chgData name="Conroy, Kimberly J." userId="5d0bfce3-9247-4042-8ca7-1ac28a70a8ee" providerId="ADAL" clId="{20E5661F-8179-4C3E-B018-34CD37F1EDD9}" dt="2025-01-27T15:15:51.616" v="467"/>
        <pc:sldMkLst>
          <pc:docMk/>
          <pc:sldMk cId="1289617233" sldId="295"/>
        </pc:sldMkLst>
        <pc:spChg chg="mod">
          <ac:chgData name="Conroy, Kimberly J." userId="5d0bfce3-9247-4042-8ca7-1ac28a70a8ee" providerId="ADAL" clId="{20E5661F-8179-4C3E-B018-34CD37F1EDD9}" dt="2025-01-27T15:15:51.616" v="467"/>
          <ac:spMkLst>
            <pc:docMk/>
            <pc:sldMk cId="1289617233" sldId="295"/>
            <ac:spMk id="15" creationId="{031F26FB-90ED-8F2D-CFE9-A1B9CD7E18DA}"/>
          </ac:spMkLst>
        </pc:spChg>
      </pc:sldChg>
      <pc:sldChg chg="addSp delSp modSp add mod delAnim modAnim">
        <pc:chgData name="Conroy, Kimberly J." userId="5d0bfce3-9247-4042-8ca7-1ac28a70a8ee" providerId="ADAL" clId="{20E5661F-8179-4C3E-B018-34CD37F1EDD9}" dt="2025-01-27T17:54:43.978" v="1151"/>
        <pc:sldMkLst>
          <pc:docMk/>
          <pc:sldMk cId="2626472771" sldId="296"/>
        </pc:sldMkLst>
        <pc:spChg chg="add mod">
          <ac:chgData name="Conroy, Kimberly J." userId="5d0bfce3-9247-4042-8ca7-1ac28a70a8ee" providerId="ADAL" clId="{20E5661F-8179-4C3E-B018-34CD37F1EDD9}" dt="2025-01-27T17:21:58.427" v="576" actId="14100"/>
          <ac:spMkLst>
            <pc:docMk/>
            <pc:sldMk cId="2626472771" sldId="296"/>
            <ac:spMk id="4" creationId="{E1C2D8A7-EF0E-5792-7E45-07472243BED0}"/>
          </ac:spMkLst>
        </pc:spChg>
        <pc:spChg chg="del">
          <ac:chgData name="Conroy, Kimberly J." userId="5d0bfce3-9247-4042-8ca7-1ac28a70a8ee" providerId="ADAL" clId="{20E5661F-8179-4C3E-B018-34CD37F1EDD9}" dt="2025-01-27T17:21:41.269" v="573" actId="478"/>
          <ac:spMkLst>
            <pc:docMk/>
            <pc:sldMk cId="2626472771" sldId="296"/>
            <ac:spMk id="7" creationId="{E9D72C3B-EFBB-B818-4414-A7BE4D128C99}"/>
          </ac:spMkLst>
        </pc:spChg>
        <pc:spChg chg="add mod">
          <ac:chgData name="Conroy, Kimberly J." userId="5d0bfce3-9247-4042-8ca7-1ac28a70a8ee" providerId="ADAL" clId="{20E5661F-8179-4C3E-B018-34CD37F1EDD9}" dt="2025-01-27T17:22:22.305" v="619" actId="1038"/>
          <ac:spMkLst>
            <pc:docMk/>
            <pc:sldMk cId="2626472771" sldId="296"/>
            <ac:spMk id="8" creationId="{7715CB8B-5CE9-E4D5-75F7-62492C894C8A}"/>
          </ac:spMkLst>
        </pc:spChg>
        <pc:spChg chg="del">
          <ac:chgData name="Conroy, Kimberly J." userId="5d0bfce3-9247-4042-8ca7-1ac28a70a8ee" providerId="ADAL" clId="{20E5661F-8179-4C3E-B018-34CD37F1EDD9}" dt="2025-01-27T17:21:46.112" v="574" actId="478"/>
          <ac:spMkLst>
            <pc:docMk/>
            <pc:sldMk cId="2626472771" sldId="296"/>
            <ac:spMk id="11" creationId="{66E3AA05-EC70-BA25-A48B-249A6E1973E5}"/>
          </ac:spMkLst>
        </pc:spChg>
        <pc:spChg chg="add mod">
          <ac:chgData name="Conroy, Kimberly J." userId="5d0bfce3-9247-4042-8ca7-1ac28a70a8ee" providerId="ADAL" clId="{20E5661F-8179-4C3E-B018-34CD37F1EDD9}" dt="2025-01-27T17:23:35.231" v="667" actId="1038"/>
          <ac:spMkLst>
            <pc:docMk/>
            <pc:sldMk cId="2626472771" sldId="296"/>
            <ac:spMk id="15" creationId="{A0A05382-EF92-200B-DD23-D488A2C849E5}"/>
          </ac:spMkLst>
        </pc:spChg>
        <pc:spChg chg="add mod ord">
          <ac:chgData name="Conroy, Kimberly J." userId="5d0bfce3-9247-4042-8ca7-1ac28a70a8ee" providerId="ADAL" clId="{20E5661F-8179-4C3E-B018-34CD37F1EDD9}" dt="2025-01-27T17:40:00.140" v="968" actId="1076"/>
          <ac:spMkLst>
            <pc:docMk/>
            <pc:sldMk cId="2626472771" sldId="296"/>
            <ac:spMk id="19" creationId="{EEC500E9-7628-F51A-E456-D536C94F3045}"/>
          </ac:spMkLst>
        </pc:spChg>
        <pc:spChg chg="add mod ord">
          <ac:chgData name="Conroy, Kimberly J." userId="5d0bfce3-9247-4042-8ca7-1ac28a70a8ee" providerId="ADAL" clId="{20E5661F-8179-4C3E-B018-34CD37F1EDD9}" dt="2025-01-27T17:40:20.825" v="972" actId="1035"/>
          <ac:spMkLst>
            <pc:docMk/>
            <pc:sldMk cId="2626472771" sldId="296"/>
            <ac:spMk id="20" creationId="{FA5146F3-121D-EE5A-1D82-6913E23739F6}"/>
          </ac:spMkLst>
        </pc:spChg>
        <pc:spChg chg="add mod ord">
          <ac:chgData name="Conroy, Kimberly J." userId="5d0bfce3-9247-4042-8ca7-1ac28a70a8ee" providerId="ADAL" clId="{20E5661F-8179-4C3E-B018-34CD37F1EDD9}" dt="2025-01-27T17:42:34.601" v="986" actId="1038"/>
          <ac:spMkLst>
            <pc:docMk/>
            <pc:sldMk cId="2626472771" sldId="296"/>
            <ac:spMk id="21" creationId="{71DF13E6-506E-04C8-D47D-A11D536D44D5}"/>
          </ac:spMkLst>
        </pc:spChg>
        <pc:picChg chg="add del mod">
          <ac:chgData name="Conroy, Kimberly J." userId="5d0bfce3-9247-4042-8ca7-1ac28a70a8ee" providerId="ADAL" clId="{20E5661F-8179-4C3E-B018-34CD37F1EDD9}" dt="2025-01-27T17:24:24.720" v="668" actId="478"/>
          <ac:picMkLst>
            <pc:docMk/>
            <pc:sldMk cId="2626472771" sldId="296"/>
            <ac:picMk id="3" creationId="{CE602F2E-4E9D-84CA-D33E-D77DCFD592B2}"/>
          </ac:picMkLst>
        </pc:picChg>
        <pc:picChg chg="del">
          <ac:chgData name="Conroy, Kimberly J." userId="5d0bfce3-9247-4042-8ca7-1ac28a70a8ee" providerId="ADAL" clId="{20E5661F-8179-4C3E-B018-34CD37F1EDD9}" dt="2025-01-27T17:21:02.026" v="568" actId="478"/>
          <ac:picMkLst>
            <pc:docMk/>
            <pc:sldMk cId="2626472771" sldId="296"/>
            <ac:picMk id="5" creationId="{A0C658CB-DE0D-B8FC-29F2-8B3BDD0C320E}"/>
          </ac:picMkLst>
        </pc:picChg>
        <pc:picChg chg="add del mod">
          <ac:chgData name="Conroy, Kimberly J." userId="5d0bfce3-9247-4042-8ca7-1ac28a70a8ee" providerId="ADAL" clId="{20E5661F-8179-4C3E-B018-34CD37F1EDD9}" dt="2025-01-27T17:40:41.690" v="974" actId="478"/>
          <ac:picMkLst>
            <pc:docMk/>
            <pc:sldMk cId="2626472771" sldId="296"/>
            <ac:picMk id="13" creationId="{04413B6F-5230-6B82-92D8-5AD98B038F6A}"/>
          </ac:picMkLst>
        </pc:picChg>
        <pc:picChg chg="add del mod">
          <ac:chgData name="Conroy, Kimberly J." userId="5d0bfce3-9247-4042-8ca7-1ac28a70a8ee" providerId="ADAL" clId="{20E5661F-8179-4C3E-B018-34CD37F1EDD9}" dt="2025-01-27T17:39:25.049" v="960" actId="478"/>
          <ac:picMkLst>
            <pc:docMk/>
            <pc:sldMk cId="2626472771" sldId="296"/>
            <ac:picMk id="18" creationId="{87604FCC-56FF-C5E7-1706-BE664B09D2F7}"/>
          </ac:picMkLst>
        </pc:picChg>
        <pc:picChg chg="add mod">
          <ac:chgData name="Conroy, Kimberly J." userId="5d0bfce3-9247-4042-8ca7-1ac28a70a8ee" providerId="ADAL" clId="{20E5661F-8179-4C3E-B018-34CD37F1EDD9}" dt="2025-01-27T17:39:40.809" v="965" actId="1076"/>
          <ac:picMkLst>
            <pc:docMk/>
            <pc:sldMk cId="2626472771" sldId="296"/>
            <ac:picMk id="23" creationId="{0FA5B957-1BD6-8439-20C1-76A370A81FF5}"/>
          </ac:picMkLst>
        </pc:picChg>
        <pc:picChg chg="add mod">
          <ac:chgData name="Conroy, Kimberly J." userId="5d0bfce3-9247-4042-8ca7-1ac28a70a8ee" providerId="ADAL" clId="{20E5661F-8179-4C3E-B018-34CD37F1EDD9}" dt="2025-01-27T17:42:21.677" v="979" actId="1076"/>
          <ac:picMkLst>
            <pc:docMk/>
            <pc:sldMk cId="2626472771" sldId="296"/>
            <ac:picMk id="25" creationId="{94E4EB17-1E9B-AEC7-34E4-DD310F2A8925}"/>
          </ac:picMkLst>
        </pc:picChg>
      </pc:sldChg>
      <pc:sldChg chg="addSp delSp modSp add mod delAnim modAnim">
        <pc:chgData name="Conroy, Kimberly J." userId="5d0bfce3-9247-4042-8ca7-1ac28a70a8ee" providerId="ADAL" clId="{20E5661F-8179-4C3E-B018-34CD37F1EDD9}" dt="2025-01-27T17:53:24.355" v="1145"/>
        <pc:sldMkLst>
          <pc:docMk/>
          <pc:sldMk cId="3465557400" sldId="297"/>
        </pc:sldMkLst>
        <pc:spChg chg="del">
          <ac:chgData name="Conroy, Kimberly J." userId="5d0bfce3-9247-4042-8ca7-1ac28a70a8ee" providerId="ADAL" clId="{20E5661F-8179-4C3E-B018-34CD37F1EDD9}" dt="2025-01-27T17:46:35.285" v="993" actId="478"/>
          <ac:spMkLst>
            <pc:docMk/>
            <pc:sldMk cId="3465557400" sldId="297"/>
            <ac:spMk id="4" creationId="{E1C2D8A7-EF0E-5792-7E45-07472243BED0}"/>
          </ac:spMkLst>
        </pc:spChg>
        <pc:spChg chg="add mod">
          <ac:chgData name="Conroy, Kimberly J." userId="5d0bfce3-9247-4042-8ca7-1ac28a70a8ee" providerId="ADAL" clId="{20E5661F-8179-4C3E-B018-34CD37F1EDD9}" dt="2025-01-27T17:49:03.933" v="1002" actId="1076"/>
          <ac:spMkLst>
            <pc:docMk/>
            <pc:sldMk cId="3465557400" sldId="297"/>
            <ac:spMk id="5" creationId="{B09DC299-039D-1FA3-34CC-99D3E2697826}"/>
          </ac:spMkLst>
        </pc:spChg>
        <pc:spChg chg="add mod">
          <ac:chgData name="Conroy, Kimberly J." userId="5d0bfce3-9247-4042-8ca7-1ac28a70a8ee" providerId="ADAL" clId="{20E5661F-8179-4C3E-B018-34CD37F1EDD9}" dt="2025-01-27T17:49:20.512" v="1004" actId="1076"/>
          <ac:spMkLst>
            <pc:docMk/>
            <pc:sldMk cId="3465557400" sldId="297"/>
            <ac:spMk id="7" creationId="{0C01F68A-352A-F532-D778-985CAF95424C}"/>
          </ac:spMkLst>
        </pc:spChg>
        <pc:spChg chg="del">
          <ac:chgData name="Conroy, Kimberly J." userId="5d0bfce3-9247-4042-8ca7-1ac28a70a8ee" providerId="ADAL" clId="{20E5661F-8179-4C3E-B018-34CD37F1EDD9}" dt="2025-01-27T17:46:39.881" v="994" actId="478"/>
          <ac:spMkLst>
            <pc:docMk/>
            <pc:sldMk cId="3465557400" sldId="297"/>
            <ac:spMk id="8" creationId="{7715CB8B-5CE9-E4D5-75F7-62492C894C8A}"/>
          </ac:spMkLst>
        </pc:spChg>
        <pc:spChg chg="add mod">
          <ac:chgData name="Conroy, Kimberly J." userId="5d0bfce3-9247-4042-8ca7-1ac28a70a8ee" providerId="ADAL" clId="{20E5661F-8179-4C3E-B018-34CD37F1EDD9}" dt="2025-01-27T17:49:42.834" v="1006" actId="1076"/>
          <ac:spMkLst>
            <pc:docMk/>
            <pc:sldMk cId="3465557400" sldId="297"/>
            <ac:spMk id="9" creationId="{02A3FEAE-B1EF-B1D0-17DA-B3B20088F9BB}"/>
          </ac:spMkLst>
        </pc:spChg>
        <pc:spChg chg="add mod">
          <ac:chgData name="Conroy, Kimberly J." userId="5d0bfce3-9247-4042-8ca7-1ac28a70a8ee" providerId="ADAL" clId="{20E5661F-8179-4C3E-B018-34CD37F1EDD9}" dt="2025-01-27T17:50:04.554" v="1008" actId="1076"/>
          <ac:spMkLst>
            <pc:docMk/>
            <pc:sldMk cId="3465557400" sldId="297"/>
            <ac:spMk id="11" creationId="{FDA79B9D-C961-264C-1E1B-C7CB2454D663}"/>
          </ac:spMkLst>
        </pc:spChg>
        <pc:spChg chg="add mod">
          <ac:chgData name="Conroy, Kimberly J." userId="5d0bfce3-9247-4042-8ca7-1ac28a70a8ee" providerId="ADAL" clId="{20E5661F-8179-4C3E-B018-34CD37F1EDD9}" dt="2025-01-27T17:50:51.734" v="1010" actId="1076"/>
          <ac:spMkLst>
            <pc:docMk/>
            <pc:sldMk cId="3465557400" sldId="297"/>
            <ac:spMk id="13" creationId="{1103BC83-7B77-5B9E-0311-CC780BF12964}"/>
          </ac:spMkLst>
        </pc:spChg>
        <pc:spChg chg="del">
          <ac:chgData name="Conroy, Kimberly J." userId="5d0bfce3-9247-4042-8ca7-1ac28a70a8ee" providerId="ADAL" clId="{20E5661F-8179-4C3E-B018-34CD37F1EDD9}" dt="2025-01-27T17:46:43.564" v="995" actId="478"/>
          <ac:spMkLst>
            <pc:docMk/>
            <pc:sldMk cId="3465557400" sldId="297"/>
            <ac:spMk id="15" creationId="{A0A05382-EF92-200B-DD23-D488A2C849E5}"/>
          </ac:spMkLst>
        </pc:spChg>
        <pc:spChg chg="add mod">
          <ac:chgData name="Conroy, Kimberly J." userId="5d0bfce3-9247-4042-8ca7-1ac28a70a8ee" providerId="ADAL" clId="{20E5661F-8179-4C3E-B018-34CD37F1EDD9}" dt="2025-01-27T17:51:16.054" v="1085" actId="14100"/>
          <ac:spMkLst>
            <pc:docMk/>
            <pc:sldMk cId="3465557400" sldId="297"/>
            <ac:spMk id="17" creationId="{BDDC87DA-0625-9CD4-0F2D-F364C91526E0}"/>
          </ac:spMkLst>
        </pc:spChg>
        <pc:spChg chg="add mod">
          <ac:chgData name="Conroy, Kimberly J." userId="5d0bfce3-9247-4042-8ca7-1ac28a70a8ee" providerId="ADAL" clId="{20E5661F-8179-4C3E-B018-34CD37F1EDD9}" dt="2025-01-27T17:51:50.106" v="1092" actId="1035"/>
          <ac:spMkLst>
            <pc:docMk/>
            <pc:sldMk cId="3465557400" sldId="297"/>
            <ac:spMk id="18" creationId="{2124A52B-2269-33B7-F5A9-7E5C17254C35}"/>
          </ac:spMkLst>
        </pc:spChg>
        <pc:spChg chg="del">
          <ac:chgData name="Conroy, Kimberly J." userId="5d0bfce3-9247-4042-8ca7-1ac28a70a8ee" providerId="ADAL" clId="{20E5661F-8179-4C3E-B018-34CD37F1EDD9}" dt="2025-01-27T17:45:39.631" v="989" actId="478"/>
          <ac:spMkLst>
            <pc:docMk/>
            <pc:sldMk cId="3465557400" sldId="297"/>
            <ac:spMk id="19" creationId="{EEC500E9-7628-F51A-E456-D536C94F3045}"/>
          </ac:spMkLst>
        </pc:spChg>
        <pc:spChg chg="del">
          <ac:chgData name="Conroy, Kimberly J." userId="5d0bfce3-9247-4042-8ca7-1ac28a70a8ee" providerId="ADAL" clId="{20E5661F-8179-4C3E-B018-34CD37F1EDD9}" dt="2025-01-27T17:45:42.261" v="990" actId="478"/>
          <ac:spMkLst>
            <pc:docMk/>
            <pc:sldMk cId="3465557400" sldId="297"/>
            <ac:spMk id="20" creationId="{FA5146F3-121D-EE5A-1D82-6913E23739F6}"/>
          </ac:spMkLst>
        </pc:spChg>
        <pc:spChg chg="del">
          <ac:chgData name="Conroy, Kimberly J." userId="5d0bfce3-9247-4042-8ca7-1ac28a70a8ee" providerId="ADAL" clId="{20E5661F-8179-4C3E-B018-34CD37F1EDD9}" dt="2025-01-27T17:45:47.663" v="992" actId="478"/>
          <ac:spMkLst>
            <pc:docMk/>
            <pc:sldMk cId="3465557400" sldId="297"/>
            <ac:spMk id="21" creationId="{71DF13E6-506E-04C8-D47D-A11D536D44D5}"/>
          </ac:spMkLst>
        </pc:spChg>
        <pc:spChg chg="add mod">
          <ac:chgData name="Conroy, Kimberly J." userId="5d0bfce3-9247-4042-8ca7-1ac28a70a8ee" providerId="ADAL" clId="{20E5661F-8179-4C3E-B018-34CD37F1EDD9}" dt="2025-01-27T17:52:15.550" v="1135" actId="14100"/>
          <ac:spMkLst>
            <pc:docMk/>
            <pc:sldMk cId="3465557400" sldId="297"/>
            <ac:spMk id="22" creationId="{72799641-861F-BFCE-885A-92BF639F22C7}"/>
          </ac:spMkLst>
        </pc:spChg>
        <pc:picChg chg="add mod">
          <ac:chgData name="Conroy, Kimberly J." userId="5d0bfce3-9247-4042-8ca7-1ac28a70a8ee" providerId="ADAL" clId="{20E5661F-8179-4C3E-B018-34CD37F1EDD9}" dt="2025-01-27T17:48:47.014" v="1000" actId="1076"/>
          <ac:picMkLst>
            <pc:docMk/>
            <pc:sldMk cId="3465557400" sldId="297"/>
            <ac:picMk id="3" creationId="{52E38AE7-89D4-0BF5-3A57-81F1FBBDA8DE}"/>
          </ac:picMkLst>
        </pc:picChg>
        <pc:picChg chg="del">
          <ac:chgData name="Conroy, Kimberly J." userId="5d0bfce3-9247-4042-8ca7-1ac28a70a8ee" providerId="ADAL" clId="{20E5661F-8179-4C3E-B018-34CD37F1EDD9}" dt="2025-01-27T17:45:36.995" v="988" actId="478"/>
          <ac:picMkLst>
            <pc:docMk/>
            <pc:sldMk cId="3465557400" sldId="297"/>
            <ac:picMk id="23" creationId="{0FA5B957-1BD6-8439-20C1-76A370A81FF5}"/>
          </ac:picMkLst>
        </pc:picChg>
        <pc:picChg chg="del">
          <ac:chgData name="Conroy, Kimberly J." userId="5d0bfce3-9247-4042-8ca7-1ac28a70a8ee" providerId="ADAL" clId="{20E5661F-8179-4C3E-B018-34CD37F1EDD9}" dt="2025-01-27T17:45:44.562" v="991" actId="478"/>
          <ac:picMkLst>
            <pc:docMk/>
            <pc:sldMk cId="3465557400" sldId="297"/>
            <ac:picMk id="25" creationId="{94E4EB17-1E9B-AEC7-34E4-DD310F2A8925}"/>
          </ac:picMkLst>
        </pc:picChg>
      </pc:sldChg>
    </pc:docChg>
  </pc:docChgLst>
  <pc:docChgLst>
    <pc:chgData name="Conroy, Kimberly J." userId="5d0bfce3-9247-4042-8ca7-1ac28a70a8ee" providerId="ADAL" clId="{77372BFB-6264-4C64-A305-27FC9BF888AA}"/>
    <pc:docChg chg="undo custSel delSld modSld">
      <pc:chgData name="Conroy, Kimberly J." userId="5d0bfce3-9247-4042-8ca7-1ac28a70a8ee" providerId="ADAL" clId="{77372BFB-6264-4C64-A305-27FC9BF888AA}" dt="2024-11-05T20:27:07.280" v="8120"/>
      <pc:docMkLst>
        <pc:docMk/>
      </pc:docMkLst>
      <pc:sldChg chg="addSp delSp modSp mod modTransition delAnim modAnim modNotesTx">
        <pc:chgData name="Conroy, Kimberly J." userId="5d0bfce3-9247-4042-8ca7-1ac28a70a8ee" providerId="ADAL" clId="{77372BFB-6264-4C64-A305-27FC9BF888AA}" dt="2024-11-04T18:29:10.424" v="7623"/>
        <pc:sldMkLst>
          <pc:docMk/>
          <pc:sldMk cId="976708405" sldId="256"/>
        </pc:sldMkLst>
        <pc:spChg chg="mod">
          <ac:chgData name="Conroy, Kimberly J." userId="5d0bfce3-9247-4042-8ca7-1ac28a70a8ee" providerId="ADAL" clId="{77372BFB-6264-4C64-A305-27FC9BF888AA}" dt="2024-11-04T18:27:18.347" v="7616" actId="1035"/>
          <ac:spMkLst>
            <pc:docMk/>
            <pc:sldMk cId="976708405" sldId="256"/>
            <ac:spMk id="6" creationId="{60EF276B-392D-10E8-A6C1-5DB1AB034EB9}"/>
          </ac:spMkLst>
        </pc:spChg>
        <pc:picChg chg="add del mod">
          <ac:chgData name="Conroy, Kimberly J." userId="5d0bfce3-9247-4042-8ca7-1ac28a70a8ee" providerId="ADAL" clId="{77372BFB-6264-4C64-A305-27FC9BF888AA}" dt="2024-10-22T20:13:34.176" v="196" actId="478"/>
          <ac:picMkLst>
            <pc:docMk/>
            <pc:sldMk cId="976708405" sldId="256"/>
            <ac:picMk id="7" creationId="{530BC1E6-B221-B6F3-C7F4-5E366C58F8E5}"/>
          </ac:picMkLst>
        </pc:picChg>
        <pc:picChg chg="add del mod">
          <ac:chgData name="Conroy, Kimberly J." userId="5d0bfce3-9247-4042-8ca7-1ac28a70a8ee" providerId="ADAL" clId="{77372BFB-6264-4C64-A305-27FC9BF888AA}" dt="2024-11-04T18:27:56.165" v="7619"/>
          <ac:picMkLst>
            <pc:docMk/>
            <pc:sldMk cId="976708405" sldId="256"/>
            <ac:picMk id="8" creationId="{BF1B95FD-CD41-563D-0205-EFB6991405E8}"/>
          </ac:picMkLst>
        </pc:picChg>
        <pc:picChg chg="add del mod ord">
          <ac:chgData name="Conroy, Kimberly J." userId="5d0bfce3-9247-4042-8ca7-1ac28a70a8ee" providerId="ADAL" clId="{77372BFB-6264-4C64-A305-27FC9BF888AA}" dt="2024-11-04T18:28:31.874" v="7620"/>
          <ac:picMkLst>
            <pc:docMk/>
            <pc:sldMk cId="976708405" sldId="256"/>
            <ac:picMk id="13" creationId="{4B7A7EB6-6FF0-C8A4-B9A7-BE45BF1CC9AE}"/>
          </ac:picMkLst>
        </pc:picChg>
        <pc:picChg chg="add del mod">
          <ac:chgData name="Conroy, Kimberly J." userId="5d0bfce3-9247-4042-8ca7-1ac28a70a8ee" providerId="ADAL" clId="{77372BFB-6264-4C64-A305-27FC9BF888AA}" dt="2024-10-22T20:15:45.332" v="333"/>
          <ac:picMkLst>
            <pc:docMk/>
            <pc:sldMk cId="976708405" sldId="256"/>
            <ac:picMk id="13" creationId="{9D9F143D-DE02-D121-1764-4461BD899178}"/>
          </ac:picMkLst>
        </pc:picChg>
        <pc:picChg chg="add del mod">
          <ac:chgData name="Conroy, Kimberly J." userId="5d0bfce3-9247-4042-8ca7-1ac28a70a8ee" providerId="ADAL" clId="{77372BFB-6264-4C64-A305-27FC9BF888AA}" dt="2024-11-04T18:28:35.564" v="7622"/>
          <ac:picMkLst>
            <pc:docMk/>
            <pc:sldMk cId="976708405" sldId="256"/>
            <ac:picMk id="15" creationId="{8E729182-B9CB-294C-1CBD-9CAA66D267D5}"/>
          </ac:picMkLst>
        </pc:picChg>
        <pc:picChg chg="add del mod">
          <ac:chgData name="Conroy, Kimberly J." userId="5d0bfce3-9247-4042-8ca7-1ac28a70a8ee" providerId="ADAL" clId="{77372BFB-6264-4C64-A305-27FC9BF888AA}" dt="2024-10-23T15:25:48.327" v="5920"/>
          <ac:picMkLst>
            <pc:docMk/>
            <pc:sldMk cId="976708405" sldId="256"/>
            <ac:picMk id="15" creationId="{DB133FBD-AE74-D9C7-EA59-67E4E7EAFFAD}"/>
          </ac:picMkLst>
        </pc:picChg>
        <pc:picChg chg="add del mod ord">
          <ac:chgData name="Conroy, Kimberly J." userId="5d0bfce3-9247-4042-8ca7-1ac28a70a8ee" providerId="ADAL" clId="{77372BFB-6264-4C64-A305-27FC9BF888AA}" dt="2024-11-04T18:29:10.424" v="7623"/>
          <ac:picMkLst>
            <pc:docMk/>
            <pc:sldMk cId="976708405" sldId="256"/>
            <ac:picMk id="19" creationId="{EB274538-4C56-E6D6-4059-BD842FCDAF39}"/>
          </ac:picMkLst>
        </pc:picChg>
        <pc:picChg chg="add mod">
          <ac:chgData name="Conroy, Kimberly J." userId="5d0bfce3-9247-4042-8ca7-1ac28a70a8ee" providerId="ADAL" clId="{77372BFB-6264-4C64-A305-27FC9BF888AA}" dt="2024-11-04T18:29:10.424" v="7623"/>
          <ac:picMkLst>
            <pc:docMk/>
            <pc:sldMk cId="976708405" sldId="256"/>
            <ac:picMk id="20" creationId="{A70064E4-A4B4-DD39-37C7-4BAC0045FCE7}"/>
          </ac:picMkLst>
        </pc:picChg>
      </pc:sldChg>
      <pc:sldChg chg="addSp delSp modSp mod modTransition modAnim modNotesTx">
        <pc:chgData name="Conroy, Kimberly J." userId="5d0bfce3-9247-4042-8ca7-1ac28a70a8ee" providerId="ADAL" clId="{77372BFB-6264-4C64-A305-27FC9BF888AA}" dt="2024-11-05T19:39:30.271" v="8110"/>
        <pc:sldMkLst>
          <pc:docMk/>
          <pc:sldMk cId="2420186529" sldId="261"/>
        </pc:sldMkLst>
        <pc:spChg chg="mod">
          <ac:chgData name="Conroy, Kimberly J." userId="5d0bfce3-9247-4042-8ca7-1ac28a70a8ee" providerId="ADAL" clId="{77372BFB-6264-4C64-A305-27FC9BF888AA}" dt="2024-11-05T16:09:56.109" v="8100" actId="1035"/>
          <ac:spMkLst>
            <pc:docMk/>
            <pc:sldMk cId="2420186529" sldId="261"/>
            <ac:spMk id="13" creationId="{05507929-8FE6-9D05-478E-051818443F64}"/>
          </ac:spMkLst>
        </pc:spChg>
        <pc:picChg chg="add del mod">
          <ac:chgData name="Conroy, Kimberly J." userId="5d0bfce3-9247-4042-8ca7-1ac28a70a8ee" providerId="ADAL" clId="{77372BFB-6264-4C64-A305-27FC9BF888AA}" dt="2024-10-23T15:25:48.327" v="5920"/>
          <ac:picMkLst>
            <pc:docMk/>
            <pc:sldMk cId="2420186529" sldId="261"/>
            <ac:picMk id="3" creationId="{82972FF5-C4A7-4BAF-BB9F-D575DE714D2E}"/>
          </ac:picMkLst>
        </pc:picChg>
        <pc:picChg chg="add del mod">
          <ac:chgData name="Conroy, Kimberly J." userId="5d0bfce3-9247-4042-8ca7-1ac28a70a8ee" providerId="ADAL" clId="{77372BFB-6264-4C64-A305-27FC9BF888AA}" dt="2024-11-05T19:30:57.606" v="8107"/>
          <ac:picMkLst>
            <pc:docMk/>
            <pc:sldMk cId="2420186529" sldId="261"/>
            <ac:picMk id="4" creationId="{340F57F9-BBB1-2DF1-CFF1-2BCF8ABB20A5}"/>
          </ac:picMkLst>
        </pc:picChg>
        <pc:picChg chg="add del mod ord">
          <ac:chgData name="Conroy, Kimberly J." userId="5d0bfce3-9247-4042-8ca7-1ac28a70a8ee" providerId="ADAL" clId="{77372BFB-6264-4C64-A305-27FC9BF888AA}" dt="2024-11-05T19:31:36.659" v="8108"/>
          <ac:picMkLst>
            <pc:docMk/>
            <pc:sldMk cId="2420186529" sldId="261"/>
            <ac:picMk id="9" creationId="{F48B5816-4B0F-12A7-E7AF-6B788385AC53}"/>
          </ac:picMkLst>
        </pc:picChg>
        <pc:picChg chg="add del mod">
          <ac:chgData name="Conroy, Kimberly J." userId="5d0bfce3-9247-4042-8ca7-1ac28a70a8ee" providerId="ADAL" clId="{77372BFB-6264-4C64-A305-27FC9BF888AA}" dt="2024-11-05T19:38:29.433" v="8109"/>
          <ac:picMkLst>
            <pc:docMk/>
            <pc:sldMk cId="2420186529" sldId="261"/>
            <ac:picMk id="11" creationId="{F2D8C75A-E593-4AE0-3325-941A9F687B78}"/>
          </ac:picMkLst>
        </pc:picChg>
        <pc:picChg chg="add del mod">
          <ac:chgData name="Conroy, Kimberly J." userId="5d0bfce3-9247-4042-8ca7-1ac28a70a8ee" providerId="ADAL" clId="{77372BFB-6264-4C64-A305-27FC9BF888AA}" dt="2024-11-04T18:35:12.112" v="7645"/>
          <ac:picMkLst>
            <pc:docMk/>
            <pc:sldMk cId="2420186529" sldId="261"/>
            <ac:picMk id="17" creationId="{052D4C80-7429-ABCC-E231-0B398D1A2D1B}"/>
          </ac:picMkLst>
        </pc:picChg>
        <pc:picChg chg="add del mod ord">
          <ac:chgData name="Conroy, Kimberly J." userId="5d0bfce3-9247-4042-8ca7-1ac28a70a8ee" providerId="ADAL" clId="{77372BFB-6264-4C64-A305-27FC9BF888AA}" dt="2024-11-04T18:35:55.434" v="7646"/>
          <ac:picMkLst>
            <pc:docMk/>
            <pc:sldMk cId="2420186529" sldId="261"/>
            <ac:picMk id="20" creationId="{4E28D8C4-A976-86A9-BA64-64C78D00B805}"/>
          </ac:picMkLst>
        </pc:picChg>
        <pc:picChg chg="add del mod">
          <ac:chgData name="Conroy, Kimberly J." userId="5d0bfce3-9247-4042-8ca7-1ac28a70a8ee" providerId="ADAL" clId="{77372BFB-6264-4C64-A305-27FC9BF888AA}" dt="2024-11-05T19:25:00.501" v="8101"/>
          <ac:picMkLst>
            <pc:docMk/>
            <pc:sldMk cId="2420186529" sldId="261"/>
            <ac:picMk id="21" creationId="{3D849B88-1E23-D7DB-99D1-F5FEE6434885}"/>
          </ac:picMkLst>
        </pc:picChg>
        <pc:picChg chg="add mod">
          <ac:chgData name="Conroy, Kimberly J." userId="5d0bfce3-9247-4042-8ca7-1ac28a70a8ee" providerId="ADAL" clId="{77372BFB-6264-4C64-A305-27FC9BF888AA}" dt="2024-11-05T19:39:30.271" v="8110"/>
          <ac:picMkLst>
            <pc:docMk/>
            <pc:sldMk cId="2420186529" sldId="261"/>
            <ac:picMk id="22" creationId="{68BF9C3B-4A04-1D62-FA3E-2DDCDFAA55CA}"/>
          </ac:picMkLst>
        </pc:picChg>
      </pc:sldChg>
      <pc:sldChg chg="addSp modSp modTransition modNotesTx">
        <pc:chgData name="Conroy, Kimberly J." userId="5d0bfce3-9247-4042-8ca7-1ac28a70a8ee" providerId="ADAL" clId="{77372BFB-6264-4C64-A305-27FC9BF888AA}" dt="2024-11-04T18:38:53.446" v="7647"/>
        <pc:sldMkLst>
          <pc:docMk/>
          <pc:sldMk cId="3135168311" sldId="262"/>
        </pc:sldMkLst>
        <pc:picChg chg="add mod">
          <ac:chgData name="Conroy, Kimberly J." userId="5d0bfce3-9247-4042-8ca7-1ac28a70a8ee" providerId="ADAL" clId="{77372BFB-6264-4C64-A305-27FC9BF888AA}" dt="2024-11-04T18:38:53.446" v="7647"/>
          <ac:picMkLst>
            <pc:docMk/>
            <pc:sldMk cId="3135168311" sldId="262"/>
            <ac:picMk id="4" creationId="{125E568F-5779-A042-2E26-4EFB4689FF19}"/>
          </ac:picMkLst>
        </pc:picChg>
      </pc:sldChg>
      <pc:sldChg chg="addSp delSp modSp mod modTransition modAnim modNotesTx">
        <pc:chgData name="Conroy, Kimberly J." userId="5d0bfce3-9247-4042-8ca7-1ac28a70a8ee" providerId="ADAL" clId="{77372BFB-6264-4C64-A305-27FC9BF888AA}" dt="2024-11-04T18:50:22.126" v="7839" actId="14100"/>
        <pc:sldMkLst>
          <pc:docMk/>
          <pc:sldMk cId="2585445689" sldId="263"/>
        </pc:sldMkLst>
        <pc:spChg chg="mod">
          <ac:chgData name="Conroy, Kimberly J." userId="5d0bfce3-9247-4042-8ca7-1ac28a70a8ee" providerId="ADAL" clId="{77372BFB-6264-4C64-A305-27FC9BF888AA}" dt="2024-10-22T18:28:05.364" v="194" actId="20577"/>
          <ac:spMkLst>
            <pc:docMk/>
            <pc:sldMk cId="2585445689" sldId="263"/>
            <ac:spMk id="5" creationId="{0CFC25FE-1D9C-ED27-0064-4871E4E19BCE}"/>
          </ac:spMkLst>
        </pc:spChg>
        <pc:picChg chg="add mod">
          <ac:chgData name="Conroy, Kimberly J." userId="5d0bfce3-9247-4042-8ca7-1ac28a70a8ee" providerId="ADAL" clId="{77372BFB-6264-4C64-A305-27FC9BF888AA}" dt="2024-11-04T18:38:53.446" v="7647"/>
          <ac:picMkLst>
            <pc:docMk/>
            <pc:sldMk cId="2585445689" sldId="263"/>
            <ac:picMk id="3" creationId="{995C8140-FECF-57A2-4347-021F720C8FC2}"/>
          </ac:picMkLst>
        </pc:picChg>
        <pc:picChg chg="del">
          <ac:chgData name="Conroy, Kimberly J." userId="5d0bfce3-9247-4042-8ca7-1ac28a70a8ee" providerId="ADAL" clId="{77372BFB-6264-4C64-A305-27FC9BF888AA}" dt="2024-11-04T18:50:07.582" v="7835" actId="478"/>
          <ac:picMkLst>
            <pc:docMk/>
            <pc:sldMk cId="2585445689" sldId="263"/>
            <ac:picMk id="4" creationId="{A5E536C4-899B-9E42-B33F-50DB7CC4DEAB}"/>
          </ac:picMkLst>
        </pc:picChg>
        <pc:picChg chg="add mod">
          <ac:chgData name="Conroy, Kimberly J." userId="5d0bfce3-9247-4042-8ca7-1ac28a70a8ee" providerId="ADAL" clId="{77372BFB-6264-4C64-A305-27FC9BF888AA}" dt="2024-11-04T18:50:22.126" v="7839" actId="14100"/>
          <ac:picMkLst>
            <pc:docMk/>
            <pc:sldMk cId="2585445689" sldId="263"/>
            <ac:picMk id="13" creationId="{F9433D5C-4542-FFDC-1FBA-9C8D047DF354}"/>
          </ac:picMkLst>
        </pc:picChg>
      </pc:sldChg>
      <pc:sldChg chg="addSp modSp modTransition modNotesTx">
        <pc:chgData name="Conroy, Kimberly J." userId="5d0bfce3-9247-4042-8ca7-1ac28a70a8ee" providerId="ADAL" clId="{77372BFB-6264-4C64-A305-27FC9BF888AA}" dt="2024-11-05T15:05:23.375" v="7869"/>
        <pc:sldMkLst>
          <pc:docMk/>
          <pc:sldMk cId="1822628396" sldId="264"/>
        </pc:sldMkLst>
        <pc:spChg chg="mod">
          <ac:chgData name="Conroy, Kimberly J." userId="5d0bfce3-9247-4042-8ca7-1ac28a70a8ee" providerId="ADAL" clId="{77372BFB-6264-4C64-A305-27FC9BF888AA}" dt="2024-10-23T12:37:40.377" v="2219" actId="20577"/>
          <ac:spMkLst>
            <pc:docMk/>
            <pc:sldMk cId="1822628396" sldId="264"/>
            <ac:spMk id="11" creationId="{D65ABA19-4239-BC68-956D-64B7B4D548DD}"/>
          </ac:spMkLst>
        </pc:spChg>
        <pc:spChg chg="mod">
          <ac:chgData name="Conroy, Kimberly J." userId="5d0bfce3-9247-4042-8ca7-1ac28a70a8ee" providerId="ADAL" clId="{77372BFB-6264-4C64-A305-27FC9BF888AA}" dt="2024-10-15T20:23:41.815" v="29" actId="20577"/>
          <ac:spMkLst>
            <pc:docMk/>
            <pc:sldMk cId="1822628396" sldId="264"/>
            <ac:spMk id="13" creationId="{911DA653-B8F0-DDD8-A746-1D4B75D9D5FD}"/>
          </ac:spMkLst>
        </pc:spChg>
        <pc:picChg chg="add mod">
          <ac:chgData name="Conroy, Kimberly J." userId="5d0bfce3-9247-4042-8ca7-1ac28a70a8ee" providerId="ADAL" clId="{77372BFB-6264-4C64-A305-27FC9BF888AA}" dt="2024-11-05T15:05:23.375" v="7869"/>
          <ac:picMkLst>
            <pc:docMk/>
            <pc:sldMk cId="1822628396" sldId="264"/>
            <ac:picMk id="22" creationId="{98E5DCC0-0A9D-447F-0FA1-C6AFD8966A13}"/>
          </ac:picMkLst>
        </pc:picChg>
      </pc:sldChg>
      <pc:sldChg chg="del modNotesTx">
        <pc:chgData name="Conroy, Kimberly J." userId="5d0bfce3-9247-4042-8ca7-1ac28a70a8ee" providerId="ADAL" clId="{77372BFB-6264-4C64-A305-27FC9BF888AA}" dt="2024-10-23T12:57:27.270" v="3715" actId="2696"/>
        <pc:sldMkLst>
          <pc:docMk/>
          <pc:sldMk cId="3437375165" sldId="265"/>
        </pc:sldMkLst>
      </pc:sldChg>
      <pc:sldChg chg="addSp delSp modSp mod modTransition modAnim modNotesTx">
        <pc:chgData name="Conroy, Kimberly J." userId="5d0bfce3-9247-4042-8ca7-1ac28a70a8ee" providerId="ADAL" clId="{77372BFB-6264-4C64-A305-27FC9BF888AA}" dt="2024-11-04T18:34:17.930" v="7642"/>
        <pc:sldMkLst>
          <pc:docMk/>
          <pc:sldMk cId="1551018953" sldId="266"/>
        </pc:sldMkLst>
        <pc:spChg chg="mod">
          <ac:chgData name="Conroy, Kimberly J." userId="5d0bfce3-9247-4042-8ca7-1ac28a70a8ee" providerId="ADAL" clId="{77372BFB-6264-4C64-A305-27FC9BF888AA}" dt="2024-10-22T17:10:09.020" v="108" actId="20577"/>
          <ac:spMkLst>
            <pc:docMk/>
            <pc:sldMk cId="1551018953" sldId="266"/>
            <ac:spMk id="5" creationId="{8E4B4807-663E-73B8-12E7-18C706CE65C6}"/>
          </ac:spMkLst>
        </pc:spChg>
        <pc:spChg chg="mod">
          <ac:chgData name="Conroy, Kimberly J." userId="5d0bfce3-9247-4042-8ca7-1ac28a70a8ee" providerId="ADAL" clId="{77372BFB-6264-4C64-A305-27FC9BF888AA}" dt="2024-10-22T17:13:48.068" v="190" actId="20577"/>
          <ac:spMkLst>
            <pc:docMk/>
            <pc:sldMk cId="1551018953" sldId="266"/>
            <ac:spMk id="11" creationId="{BB705D08-AF6C-5F10-217E-87A9CD874D7F}"/>
          </ac:spMkLst>
        </pc:spChg>
        <pc:spChg chg="mod">
          <ac:chgData name="Conroy, Kimberly J." userId="5d0bfce3-9247-4042-8ca7-1ac28a70a8ee" providerId="ADAL" clId="{77372BFB-6264-4C64-A305-27FC9BF888AA}" dt="2024-10-22T17:11:46.586" v="162" actId="1035"/>
          <ac:spMkLst>
            <pc:docMk/>
            <pc:sldMk cId="1551018953" sldId="266"/>
            <ac:spMk id="13" creationId="{2F8717F9-9C8F-2EE6-232B-1A888E0B4E88}"/>
          </ac:spMkLst>
        </pc:spChg>
        <pc:picChg chg="add del mod">
          <ac:chgData name="Conroy, Kimberly J." userId="5d0bfce3-9247-4042-8ca7-1ac28a70a8ee" providerId="ADAL" clId="{77372BFB-6264-4C64-A305-27FC9BF888AA}" dt="2024-10-23T15:25:48.327" v="5920"/>
          <ac:picMkLst>
            <pc:docMk/>
            <pc:sldMk cId="1551018953" sldId="266"/>
            <ac:picMk id="9" creationId="{1EDC1047-B5FF-F4DB-7C05-571A676D8797}"/>
          </ac:picMkLst>
        </pc:picChg>
        <pc:picChg chg="add del mod">
          <ac:chgData name="Conroy, Kimberly J." userId="5d0bfce3-9247-4042-8ca7-1ac28a70a8ee" providerId="ADAL" clId="{77372BFB-6264-4C64-A305-27FC9BF888AA}" dt="2024-11-04T18:30:23.643" v="7626"/>
          <ac:picMkLst>
            <pc:docMk/>
            <pc:sldMk cId="1551018953" sldId="266"/>
            <ac:picMk id="9" creationId="{DBEB939C-CD74-858E-6C1D-1A2DB6EE4C40}"/>
          </ac:picMkLst>
        </pc:picChg>
        <pc:picChg chg="add del mod ord">
          <ac:chgData name="Conroy, Kimberly J." userId="5d0bfce3-9247-4042-8ca7-1ac28a70a8ee" providerId="ADAL" clId="{77372BFB-6264-4C64-A305-27FC9BF888AA}" dt="2024-11-04T18:30:53.239" v="7627"/>
          <ac:picMkLst>
            <pc:docMk/>
            <pc:sldMk cId="1551018953" sldId="266"/>
            <ac:picMk id="18" creationId="{751684BE-BB37-971F-2290-42B2696BFDD5}"/>
          </ac:picMkLst>
        </pc:picChg>
        <pc:picChg chg="add del mod">
          <ac:chgData name="Conroy, Kimberly J." userId="5d0bfce3-9247-4042-8ca7-1ac28a70a8ee" providerId="ADAL" clId="{77372BFB-6264-4C64-A305-27FC9BF888AA}" dt="2024-11-04T18:31:35.505" v="7629"/>
          <ac:picMkLst>
            <pc:docMk/>
            <pc:sldMk cId="1551018953" sldId="266"/>
            <ac:picMk id="19" creationId="{937F8A81-C802-97B5-19F7-D97A720D2662}"/>
          </ac:picMkLst>
        </pc:picChg>
        <pc:picChg chg="add del mod ord">
          <ac:chgData name="Conroy, Kimberly J." userId="5d0bfce3-9247-4042-8ca7-1ac28a70a8ee" providerId="ADAL" clId="{77372BFB-6264-4C64-A305-27FC9BF888AA}" dt="2024-11-04T18:32:01.096" v="7630"/>
          <ac:picMkLst>
            <pc:docMk/>
            <pc:sldMk cId="1551018953" sldId="266"/>
            <ac:picMk id="24" creationId="{9E84A0AA-9A24-7A1E-E34B-716BCFA2AD96}"/>
          </ac:picMkLst>
        </pc:picChg>
        <pc:picChg chg="add del mod">
          <ac:chgData name="Conroy, Kimberly J." userId="5d0bfce3-9247-4042-8ca7-1ac28a70a8ee" providerId="ADAL" clId="{77372BFB-6264-4C64-A305-27FC9BF888AA}" dt="2024-11-04T18:32:11.573" v="7632"/>
          <ac:picMkLst>
            <pc:docMk/>
            <pc:sldMk cId="1551018953" sldId="266"/>
            <ac:picMk id="25" creationId="{753FF76A-52B0-A114-D8ED-B6EC80D92281}"/>
          </ac:picMkLst>
        </pc:picChg>
        <pc:picChg chg="add del mod ord">
          <ac:chgData name="Conroy, Kimberly J." userId="5d0bfce3-9247-4042-8ca7-1ac28a70a8ee" providerId="ADAL" clId="{77372BFB-6264-4C64-A305-27FC9BF888AA}" dt="2024-11-04T18:32:41.034" v="7633"/>
          <ac:picMkLst>
            <pc:docMk/>
            <pc:sldMk cId="1551018953" sldId="266"/>
            <ac:picMk id="29" creationId="{7938F137-3BE1-02D5-B99B-7DA3D9FF971C}"/>
          </ac:picMkLst>
        </pc:picChg>
        <pc:picChg chg="add del mod">
          <ac:chgData name="Conroy, Kimberly J." userId="5d0bfce3-9247-4042-8ca7-1ac28a70a8ee" providerId="ADAL" clId="{77372BFB-6264-4C64-A305-27FC9BF888AA}" dt="2024-11-04T18:33:11.758" v="7635"/>
          <ac:picMkLst>
            <pc:docMk/>
            <pc:sldMk cId="1551018953" sldId="266"/>
            <ac:picMk id="30" creationId="{EF8B6C7D-EF51-814C-B06F-F6D8A1D990D2}"/>
          </ac:picMkLst>
        </pc:picChg>
        <pc:picChg chg="add del mod ord">
          <ac:chgData name="Conroy, Kimberly J." userId="5d0bfce3-9247-4042-8ca7-1ac28a70a8ee" providerId="ADAL" clId="{77372BFB-6264-4C64-A305-27FC9BF888AA}" dt="2024-11-04T18:33:30.338" v="7636"/>
          <ac:picMkLst>
            <pc:docMk/>
            <pc:sldMk cId="1551018953" sldId="266"/>
            <ac:picMk id="34" creationId="{A2DEFA02-2B2C-6C0E-DF23-515142FB9BD6}"/>
          </ac:picMkLst>
        </pc:picChg>
        <pc:picChg chg="add del mod">
          <ac:chgData name="Conroy, Kimberly J." userId="5d0bfce3-9247-4042-8ca7-1ac28a70a8ee" providerId="ADAL" clId="{77372BFB-6264-4C64-A305-27FC9BF888AA}" dt="2024-11-04T18:33:33.524" v="7638"/>
          <ac:picMkLst>
            <pc:docMk/>
            <pc:sldMk cId="1551018953" sldId="266"/>
            <ac:picMk id="35" creationId="{73372955-1B56-4C79-EAB7-15567EFFB25F}"/>
          </ac:picMkLst>
        </pc:picChg>
        <pc:picChg chg="add del mod ord">
          <ac:chgData name="Conroy, Kimberly J." userId="5d0bfce3-9247-4042-8ca7-1ac28a70a8ee" providerId="ADAL" clId="{77372BFB-6264-4C64-A305-27FC9BF888AA}" dt="2024-11-04T18:33:42.903" v="7639"/>
          <ac:picMkLst>
            <pc:docMk/>
            <pc:sldMk cId="1551018953" sldId="266"/>
            <ac:picMk id="38" creationId="{624AD1CC-9584-48F6-8876-5667DFC62663}"/>
          </ac:picMkLst>
        </pc:picChg>
        <pc:picChg chg="add del mod">
          <ac:chgData name="Conroy, Kimberly J." userId="5d0bfce3-9247-4042-8ca7-1ac28a70a8ee" providerId="ADAL" clId="{77372BFB-6264-4C64-A305-27FC9BF888AA}" dt="2024-11-04T18:33:46.237" v="7641"/>
          <ac:picMkLst>
            <pc:docMk/>
            <pc:sldMk cId="1551018953" sldId="266"/>
            <ac:picMk id="39" creationId="{63D81639-9DAB-979A-5246-D2D0F27B81A7}"/>
          </ac:picMkLst>
        </pc:picChg>
        <pc:picChg chg="add del mod ord">
          <ac:chgData name="Conroy, Kimberly J." userId="5d0bfce3-9247-4042-8ca7-1ac28a70a8ee" providerId="ADAL" clId="{77372BFB-6264-4C64-A305-27FC9BF888AA}" dt="2024-11-04T18:34:17.930" v="7642"/>
          <ac:picMkLst>
            <pc:docMk/>
            <pc:sldMk cId="1551018953" sldId="266"/>
            <ac:picMk id="42" creationId="{907E92EE-CEEC-D758-9555-F949BE1E5D50}"/>
          </ac:picMkLst>
        </pc:picChg>
        <pc:picChg chg="add mod">
          <ac:chgData name="Conroy, Kimberly J." userId="5d0bfce3-9247-4042-8ca7-1ac28a70a8ee" providerId="ADAL" clId="{77372BFB-6264-4C64-A305-27FC9BF888AA}" dt="2024-11-04T18:34:17.930" v="7642"/>
          <ac:picMkLst>
            <pc:docMk/>
            <pc:sldMk cId="1551018953" sldId="266"/>
            <ac:picMk id="43" creationId="{B941176A-0515-AED5-C5C6-4E32C6E74975}"/>
          </ac:picMkLst>
        </pc:picChg>
      </pc:sldChg>
      <pc:sldChg chg="addSp modSp mod modTransition modNotesTx">
        <pc:chgData name="Conroy, Kimberly J." userId="5d0bfce3-9247-4042-8ca7-1ac28a70a8ee" providerId="ADAL" clId="{77372BFB-6264-4C64-A305-27FC9BF888AA}" dt="2024-11-05T15:59:14.333" v="7974"/>
        <pc:sldMkLst>
          <pc:docMk/>
          <pc:sldMk cId="1866389066" sldId="267"/>
        </pc:sldMkLst>
        <pc:spChg chg="mod">
          <ac:chgData name="Conroy, Kimberly J." userId="5d0bfce3-9247-4042-8ca7-1ac28a70a8ee" providerId="ADAL" clId="{77372BFB-6264-4C64-A305-27FC9BF888AA}" dt="2024-10-23T14:15:37.583" v="5117" actId="20577"/>
          <ac:spMkLst>
            <pc:docMk/>
            <pc:sldMk cId="1866389066" sldId="267"/>
            <ac:spMk id="4" creationId="{2CD54648-69AB-E2FB-99D0-3048DC7801CE}"/>
          </ac:spMkLst>
        </pc:spChg>
        <pc:picChg chg="add mod">
          <ac:chgData name="Conroy, Kimberly J." userId="5d0bfce3-9247-4042-8ca7-1ac28a70a8ee" providerId="ADAL" clId="{77372BFB-6264-4C64-A305-27FC9BF888AA}" dt="2024-11-05T15:59:14.333" v="7974"/>
          <ac:picMkLst>
            <pc:docMk/>
            <pc:sldMk cId="1866389066" sldId="267"/>
            <ac:picMk id="9" creationId="{96B6D855-0259-67AA-BB97-8D9A581471FA}"/>
          </ac:picMkLst>
        </pc:picChg>
      </pc:sldChg>
      <pc:sldChg chg="addSp modSp mod modTransition modNotesTx">
        <pc:chgData name="Conroy, Kimberly J." userId="5d0bfce3-9247-4042-8ca7-1ac28a70a8ee" providerId="ADAL" clId="{77372BFB-6264-4C64-A305-27FC9BF888AA}" dt="2024-11-05T16:02:45.223" v="7978"/>
        <pc:sldMkLst>
          <pc:docMk/>
          <pc:sldMk cId="3322574723" sldId="268"/>
        </pc:sldMkLst>
        <pc:spChg chg="add mod">
          <ac:chgData name="Conroy, Kimberly J." userId="5d0bfce3-9247-4042-8ca7-1ac28a70a8ee" providerId="ADAL" clId="{77372BFB-6264-4C64-A305-27FC9BF888AA}" dt="2024-10-29T11:55:56.738" v="6654" actId="14100"/>
          <ac:spMkLst>
            <pc:docMk/>
            <pc:sldMk cId="3322574723" sldId="268"/>
            <ac:spMk id="2" creationId="{FF009BE4-192F-A4D7-836B-B1595931A9EF}"/>
          </ac:spMkLst>
        </pc:spChg>
        <pc:picChg chg="mod">
          <ac:chgData name="Conroy, Kimberly J." userId="5d0bfce3-9247-4042-8ca7-1ac28a70a8ee" providerId="ADAL" clId="{77372BFB-6264-4C64-A305-27FC9BF888AA}" dt="2024-10-29T11:56:09.363" v="6666" actId="1036"/>
          <ac:picMkLst>
            <pc:docMk/>
            <pc:sldMk cId="3322574723" sldId="268"/>
            <ac:picMk id="3" creationId="{B81D42E4-0B39-838B-27D6-3C2F2338382D}"/>
          </ac:picMkLst>
        </pc:picChg>
        <pc:picChg chg="add mod">
          <ac:chgData name="Conroy, Kimberly J." userId="5d0bfce3-9247-4042-8ca7-1ac28a70a8ee" providerId="ADAL" clId="{77372BFB-6264-4C64-A305-27FC9BF888AA}" dt="2024-11-05T16:02:45.223" v="7978"/>
          <ac:picMkLst>
            <pc:docMk/>
            <pc:sldMk cId="3322574723" sldId="268"/>
            <ac:picMk id="9" creationId="{35931D7F-BDF8-F85B-2285-236FEC50D93E}"/>
          </ac:picMkLst>
        </pc:picChg>
      </pc:sldChg>
      <pc:sldChg chg="addSp delSp modSp mod modTransition delAnim modAnim modNotesTx">
        <pc:chgData name="Conroy, Kimberly J." userId="5d0bfce3-9247-4042-8ca7-1ac28a70a8ee" providerId="ADAL" clId="{77372BFB-6264-4C64-A305-27FC9BF888AA}" dt="2024-11-05T20:27:07.280" v="8120"/>
        <pc:sldMkLst>
          <pc:docMk/>
          <pc:sldMk cId="3803569422" sldId="269"/>
        </pc:sldMkLst>
        <pc:spChg chg="mod">
          <ac:chgData name="Conroy, Kimberly J." userId="5d0bfce3-9247-4042-8ca7-1ac28a70a8ee" providerId="ADAL" clId="{77372BFB-6264-4C64-A305-27FC9BF888AA}" dt="2024-11-04T18:41:51.017" v="7803" actId="20577"/>
          <ac:spMkLst>
            <pc:docMk/>
            <pc:sldMk cId="3803569422" sldId="269"/>
            <ac:spMk id="15" creationId="{FA5DBF55-2834-D52A-B2D5-6B4E7D14C937}"/>
          </ac:spMkLst>
        </pc:spChg>
        <pc:spChg chg="add mod">
          <ac:chgData name="Conroy, Kimberly J." userId="5d0bfce3-9247-4042-8ca7-1ac28a70a8ee" providerId="ADAL" clId="{77372BFB-6264-4C64-A305-27FC9BF888AA}" dt="2024-11-04T18:42:10.239" v="7808" actId="1038"/>
          <ac:spMkLst>
            <pc:docMk/>
            <pc:sldMk cId="3803569422" sldId="269"/>
            <ac:spMk id="25" creationId="{42669372-DB2D-93C3-7B2B-F21CAE6ABA23}"/>
          </ac:spMkLst>
        </pc:spChg>
        <pc:picChg chg="add del mod ord">
          <ac:chgData name="Conroy, Kimberly J." userId="5d0bfce3-9247-4042-8ca7-1ac28a70a8ee" providerId="ADAL" clId="{77372BFB-6264-4C64-A305-27FC9BF888AA}" dt="2024-11-05T19:30:46.985" v="8105"/>
          <ac:picMkLst>
            <pc:docMk/>
            <pc:sldMk cId="3803569422" sldId="269"/>
            <ac:picMk id="4" creationId="{2714BCCF-3574-7321-E85A-B6BC6DEC79A3}"/>
          </ac:picMkLst>
        </pc:picChg>
        <pc:picChg chg="add del mod">
          <ac:chgData name="Conroy, Kimberly J." userId="5d0bfce3-9247-4042-8ca7-1ac28a70a8ee" providerId="ADAL" clId="{77372BFB-6264-4C64-A305-27FC9BF888AA}" dt="2024-11-05T19:48:01.410" v="8111" actId="478"/>
          <ac:picMkLst>
            <pc:docMk/>
            <pc:sldMk cId="3803569422" sldId="269"/>
            <ac:picMk id="5" creationId="{6ED43096-8144-3105-059A-19C0467282BC}"/>
          </ac:picMkLst>
        </pc:picChg>
        <pc:picChg chg="add del mod">
          <ac:chgData name="Conroy, Kimberly J." userId="5d0bfce3-9247-4042-8ca7-1ac28a70a8ee" providerId="ADAL" clId="{77372BFB-6264-4C64-A305-27FC9BF888AA}" dt="2024-11-04T18:40:06.777" v="7649"/>
          <ac:picMkLst>
            <pc:docMk/>
            <pc:sldMk cId="3803569422" sldId="269"/>
            <ac:picMk id="8" creationId="{4FA196AE-FE61-ABC5-0CA5-5B7645BD65BB}"/>
          </ac:picMkLst>
        </pc:picChg>
        <pc:picChg chg="add del mod ord">
          <ac:chgData name="Conroy, Kimberly J." userId="5d0bfce3-9247-4042-8ca7-1ac28a70a8ee" providerId="ADAL" clId="{77372BFB-6264-4C64-A305-27FC9BF888AA}" dt="2024-11-04T18:40:15.247" v="7650"/>
          <ac:picMkLst>
            <pc:docMk/>
            <pc:sldMk cId="3803569422" sldId="269"/>
            <ac:picMk id="19" creationId="{C47C1FA8-F71F-BEB0-FC6A-0A9D7FAB6EF7}"/>
          </ac:picMkLst>
        </pc:picChg>
        <pc:picChg chg="add del mod">
          <ac:chgData name="Conroy, Kimberly J." userId="5d0bfce3-9247-4042-8ca7-1ac28a70a8ee" providerId="ADAL" clId="{77372BFB-6264-4C64-A305-27FC9BF888AA}" dt="2024-11-04T18:40:52.917" v="7654" actId="478"/>
          <ac:picMkLst>
            <pc:docMk/>
            <pc:sldMk cId="3803569422" sldId="269"/>
            <ac:picMk id="22" creationId="{F90C6491-E97B-F98F-BD81-D7B257617572}"/>
          </ac:picMkLst>
        </pc:picChg>
        <pc:picChg chg="add del mod">
          <ac:chgData name="Conroy, Kimberly J." userId="5d0bfce3-9247-4042-8ca7-1ac28a70a8ee" providerId="ADAL" clId="{77372BFB-6264-4C64-A305-27FC9BF888AA}" dt="2024-11-05T19:58:40.286" v="8114"/>
          <ac:picMkLst>
            <pc:docMk/>
            <pc:sldMk cId="3803569422" sldId="269"/>
            <ac:picMk id="23" creationId="{294611B8-D53A-C43F-3FAF-3D1297C3D4C1}"/>
          </ac:picMkLst>
        </pc:picChg>
        <pc:picChg chg="add del mod">
          <ac:chgData name="Conroy, Kimberly J." userId="5d0bfce3-9247-4042-8ca7-1ac28a70a8ee" providerId="ADAL" clId="{77372BFB-6264-4C64-A305-27FC9BF888AA}" dt="2024-11-05T19:58:43.900" v="8116"/>
          <ac:picMkLst>
            <pc:docMk/>
            <pc:sldMk cId="3803569422" sldId="269"/>
            <ac:picMk id="24" creationId="{FF33D7EB-1FAA-A4C3-44A9-E447161A5DD6}"/>
          </ac:picMkLst>
        </pc:picChg>
        <pc:picChg chg="add del mod">
          <ac:chgData name="Conroy, Kimberly J." userId="5d0bfce3-9247-4042-8ca7-1ac28a70a8ee" providerId="ADAL" clId="{77372BFB-6264-4C64-A305-27FC9BF888AA}" dt="2024-11-04T18:43:12.252" v="7816"/>
          <ac:picMkLst>
            <pc:docMk/>
            <pc:sldMk cId="3803569422" sldId="269"/>
            <ac:picMk id="27" creationId="{81F30FDB-B27E-222C-CBBF-BFEB6E749255}"/>
          </ac:picMkLst>
        </pc:picChg>
        <pc:picChg chg="add del mod">
          <ac:chgData name="Conroy, Kimberly J." userId="5d0bfce3-9247-4042-8ca7-1ac28a70a8ee" providerId="ADAL" clId="{77372BFB-6264-4C64-A305-27FC9BF888AA}" dt="2024-11-04T18:44:40.987" v="7826" actId="478"/>
          <ac:picMkLst>
            <pc:docMk/>
            <pc:sldMk cId="3803569422" sldId="269"/>
            <ac:picMk id="28" creationId="{32A90460-B8AA-2A26-46D4-3B39658E5F6D}"/>
          </ac:picMkLst>
        </pc:picChg>
        <pc:picChg chg="add del mod ord">
          <ac:chgData name="Conroy, Kimberly J." userId="5d0bfce3-9247-4042-8ca7-1ac28a70a8ee" providerId="ADAL" clId="{77372BFB-6264-4C64-A305-27FC9BF888AA}" dt="2024-11-05T19:58:55.984" v="8117"/>
          <ac:picMkLst>
            <pc:docMk/>
            <pc:sldMk cId="3803569422" sldId="269"/>
            <ac:picMk id="28" creationId="{AE666CD9-9512-44A0-291F-2AF092FE952C}"/>
          </ac:picMkLst>
        </pc:picChg>
        <pc:picChg chg="add del mod">
          <ac:chgData name="Conroy, Kimberly J." userId="5d0bfce3-9247-4042-8ca7-1ac28a70a8ee" providerId="ADAL" clId="{77372BFB-6264-4C64-A305-27FC9BF888AA}" dt="2024-11-04T18:46:14.187" v="7831"/>
          <ac:picMkLst>
            <pc:docMk/>
            <pc:sldMk cId="3803569422" sldId="269"/>
            <ac:picMk id="32" creationId="{4298E2D8-1EE6-DDED-289D-94BD9F7ABDB1}"/>
          </ac:picMkLst>
        </pc:picChg>
        <pc:picChg chg="add del mod">
          <ac:chgData name="Conroy, Kimberly J." userId="5d0bfce3-9247-4042-8ca7-1ac28a70a8ee" providerId="ADAL" clId="{77372BFB-6264-4C64-A305-27FC9BF888AA}" dt="2024-11-05T20:27:07.280" v="8120"/>
          <ac:picMkLst>
            <pc:docMk/>
            <pc:sldMk cId="3803569422" sldId="269"/>
            <ac:picMk id="33" creationId="{4275500E-8E0C-82C7-5377-D7302DC9005B}"/>
          </ac:picMkLst>
        </pc:picChg>
        <pc:picChg chg="add del mod">
          <ac:chgData name="Conroy, Kimberly J." userId="5d0bfce3-9247-4042-8ca7-1ac28a70a8ee" providerId="ADAL" clId="{77372BFB-6264-4C64-A305-27FC9BF888AA}" dt="2024-11-04T18:46:35.861" v="7833"/>
          <ac:picMkLst>
            <pc:docMk/>
            <pc:sldMk cId="3803569422" sldId="269"/>
            <ac:picMk id="33" creationId="{CB0B4B1A-AC0C-D114-2FBA-BA176D1F1645}"/>
          </ac:picMkLst>
        </pc:picChg>
        <pc:picChg chg="add mod">
          <ac:chgData name="Conroy, Kimberly J." userId="5d0bfce3-9247-4042-8ca7-1ac28a70a8ee" providerId="ADAL" clId="{77372BFB-6264-4C64-A305-27FC9BF888AA}" dt="2024-11-05T20:27:07.280" v="8120"/>
          <ac:picMkLst>
            <pc:docMk/>
            <pc:sldMk cId="3803569422" sldId="269"/>
            <ac:picMk id="34" creationId="{50724792-9B28-72FF-FB02-700259C38A0B}"/>
          </ac:picMkLst>
        </pc:picChg>
        <pc:picChg chg="add del mod ord">
          <ac:chgData name="Conroy, Kimberly J." userId="5d0bfce3-9247-4042-8ca7-1ac28a70a8ee" providerId="ADAL" clId="{77372BFB-6264-4C64-A305-27FC9BF888AA}" dt="2024-11-04T18:47:08.864" v="7834"/>
          <ac:picMkLst>
            <pc:docMk/>
            <pc:sldMk cId="3803569422" sldId="269"/>
            <ac:picMk id="37" creationId="{9BC3B718-A263-237E-9C50-5C35D575FF2C}"/>
          </ac:picMkLst>
        </pc:picChg>
        <pc:picChg chg="add del mod">
          <ac:chgData name="Conroy, Kimberly J." userId="5d0bfce3-9247-4042-8ca7-1ac28a70a8ee" providerId="ADAL" clId="{77372BFB-6264-4C64-A305-27FC9BF888AA}" dt="2024-11-05T19:30:35.851" v="8104"/>
          <ac:picMkLst>
            <pc:docMk/>
            <pc:sldMk cId="3803569422" sldId="269"/>
            <ac:picMk id="38" creationId="{2BE10777-ED77-AED6-3A20-C133A5282DA8}"/>
          </ac:picMkLst>
        </pc:picChg>
      </pc:sldChg>
      <pc:sldChg chg="addSp modSp modTransition modNotesTx">
        <pc:chgData name="Conroy, Kimberly J." userId="5d0bfce3-9247-4042-8ca7-1ac28a70a8ee" providerId="ADAL" clId="{77372BFB-6264-4C64-A305-27FC9BF888AA}" dt="2024-11-04T18:38:53.446" v="7647"/>
        <pc:sldMkLst>
          <pc:docMk/>
          <pc:sldMk cId="1754383278" sldId="270"/>
        </pc:sldMkLst>
        <pc:picChg chg="add mod">
          <ac:chgData name="Conroy, Kimberly J." userId="5d0bfce3-9247-4042-8ca7-1ac28a70a8ee" providerId="ADAL" clId="{77372BFB-6264-4C64-A305-27FC9BF888AA}" dt="2024-11-04T18:38:53.446" v="7647"/>
          <ac:picMkLst>
            <pc:docMk/>
            <pc:sldMk cId="1754383278" sldId="270"/>
            <ac:picMk id="3" creationId="{38351353-9920-A909-8BD3-4628F431D092}"/>
          </ac:picMkLst>
        </pc:picChg>
      </pc:sldChg>
      <pc:sldChg chg="addSp modSp modTransition modNotesTx">
        <pc:chgData name="Conroy, Kimberly J." userId="5d0bfce3-9247-4042-8ca7-1ac28a70a8ee" providerId="ADAL" clId="{77372BFB-6264-4C64-A305-27FC9BF888AA}" dt="2024-11-04T18:38:53.446" v="7647"/>
        <pc:sldMkLst>
          <pc:docMk/>
          <pc:sldMk cId="1256241319" sldId="271"/>
        </pc:sldMkLst>
        <pc:picChg chg="add mod">
          <ac:chgData name="Conroy, Kimberly J." userId="5d0bfce3-9247-4042-8ca7-1ac28a70a8ee" providerId="ADAL" clId="{77372BFB-6264-4C64-A305-27FC9BF888AA}" dt="2024-11-04T18:38:53.446" v="7647"/>
          <ac:picMkLst>
            <pc:docMk/>
            <pc:sldMk cId="1256241319" sldId="271"/>
            <ac:picMk id="3" creationId="{8C40EB11-76E4-BEBA-425B-9CDC351E7554}"/>
          </ac:picMkLst>
        </pc:picChg>
      </pc:sldChg>
      <pc:sldChg chg="addSp delSp modSp mod modTransition delAnim modAnim modNotesTx">
        <pc:chgData name="Conroy, Kimberly J." userId="5d0bfce3-9247-4042-8ca7-1ac28a70a8ee" providerId="ADAL" clId="{77372BFB-6264-4C64-A305-27FC9BF888AA}" dt="2024-11-05T15:01:47.756" v="7868"/>
        <pc:sldMkLst>
          <pc:docMk/>
          <pc:sldMk cId="3956288400" sldId="272"/>
        </pc:sldMkLst>
        <pc:picChg chg="add del mod">
          <ac:chgData name="Conroy, Kimberly J." userId="5d0bfce3-9247-4042-8ca7-1ac28a70a8ee" providerId="ADAL" clId="{77372BFB-6264-4C64-A305-27FC9BF888AA}" dt="2024-11-05T15:00:54.624" v="7865"/>
          <ac:picMkLst>
            <pc:docMk/>
            <pc:sldMk cId="3956288400" sldId="272"/>
            <ac:picMk id="4" creationId="{DA0043E9-8587-DC38-50A2-B2ED0EC6AA5B}"/>
          </ac:picMkLst>
        </pc:picChg>
        <pc:picChg chg="add del mod">
          <ac:chgData name="Conroy, Kimberly J." userId="5d0bfce3-9247-4042-8ca7-1ac28a70a8ee" providerId="ADAL" clId="{77372BFB-6264-4C64-A305-27FC9BF888AA}" dt="2024-11-05T15:00:57.658" v="7867"/>
          <ac:picMkLst>
            <pc:docMk/>
            <pc:sldMk cId="3956288400" sldId="272"/>
            <ac:picMk id="8" creationId="{61F6CEC9-D3A9-5930-E012-1D9F81C2A077}"/>
          </ac:picMkLst>
        </pc:picChg>
        <pc:picChg chg="add del mod ord">
          <ac:chgData name="Conroy, Kimberly J." userId="5d0bfce3-9247-4042-8ca7-1ac28a70a8ee" providerId="ADAL" clId="{77372BFB-6264-4C64-A305-27FC9BF888AA}" dt="2024-11-05T15:01:47.756" v="7868"/>
          <ac:picMkLst>
            <pc:docMk/>
            <pc:sldMk cId="3956288400" sldId="272"/>
            <ac:picMk id="17" creationId="{AFEB4CD0-CE50-F0AC-183A-D11DA1AAFD06}"/>
          </ac:picMkLst>
        </pc:picChg>
        <pc:picChg chg="add del mod">
          <ac:chgData name="Conroy, Kimberly J." userId="5d0bfce3-9247-4042-8ca7-1ac28a70a8ee" providerId="ADAL" clId="{77372BFB-6264-4C64-A305-27FC9BF888AA}" dt="2024-11-04T18:51:11.852" v="7842"/>
          <ac:picMkLst>
            <pc:docMk/>
            <pc:sldMk cId="3956288400" sldId="272"/>
            <ac:picMk id="17" creationId="{C2750D3D-2646-537A-9F40-7D6EF033FDDB}"/>
          </ac:picMkLst>
        </pc:picChg>
        <pc:picChg chg="add mod">
          <ac:chgData name="Conroy, Kimberly J." userId="5d0bfce3-9247-4042-8ca7-1ac28a70a8ee" providerId="ADAL" clId="{77372BFB-6264-4C64-A305-27FC9BF888AA}" dt="2024-11-05T15:01:47.756" v="7868"/>
          <ac:picMkLst>
            <pc:docMk/>
            <pc:sldMk cId="3956288400" sldId="272"/>
            <ac:picMk id="18" creationId="{4581E584-12A6-9BA3-641B-3590D97F7CEA}"/>
          </ac:picMkLst>
        </pc:picChg>
        <pc:picChg chg="add del mod ord">
          <ac:chgData name="Conroy, Kimberly J." userId="5d0bfce3-9247-4042-8ca7-1ac28a70a8ee" providerId="ADAL" clId="{77372BFB-6264-4C64-A305-27FC9BF888AA}" dt="2024-11-04T18:52:05.396" v="7843"/>
          <ac:picMkLst>
            <pc:docMk/>
            <pc:sldMk cId="3956288400" sldId="272"/>
            <ac:picMk id="23" creationId="{D3DCA14E-3A2F-2654-CB8E-5A4B3F1A42B9}"/>
          </ac:picMkLst>
        </pc:picChg>
        <pc:picChg chg="add del mod">
          <ac:chgData name="Conroy, Kimberly J." userId="5d0bfce3-9247-4042-8ca7-1ac28a70a8ee" providerId="ADAL" clId="{77372BFB-6264-4C64-A305-27FC9BF888AA}" dt="2024-11-04T18:52:26.681" v="7845"/>
          <ac:picMkLst>
            <pc:docMk/>
            <pc:sldMk cId="3956288400" sldId="272"/>
            <ac:picMk id="24" creationId="{5C89482F-173C-DC77-E476-22EE39DAAC94}"/>
          </ac:picMkLst>
        </pc:picChg>
        <pc:picChg chg="add del mod ord">
          <ac:chgData name="Conroy, Kimberly J." userId="5d0bfce3-9247-4042-8ca7-1ac28a70a8ee" providerId="ADAL" clId="{77372BFB-6264-4C64-A305-27FC9BF888AA}" dt="2024-11-04T18:53:20.345" v="7846"/>
          <ac:picMkLst>
            <pc:docMk/>
            <pc:sldMk cId="3956288400" sldId="272"/>
            <ac:picMk id="28" creationId="{E8A824F6-AF3D-D40F-2681-FA00C5592C87}"/>
          </ac:picMkLst>
        </pc:picChg>
        <pc:picChg chg="add del mod">
          <ac:chgData name="Conroy, Kimberly J." userId="5d0bfce3-9247-4042-8ca7-1ac28a70a8ee" providerId="ADAL" clId="{77372BFB-6264-4C64-A305-27FC9BF888AA}" dt="2024-11-04T18:54:17.693" v="7848"/>
          <ac:picMkLst>
            <pc:docMk/>
            <pc:sldMk cId="3956288400" sldId="272"/>
            <ac:picMk id="29" creationId="{EB606028-0518-FEEE-4C6D-EF3845412D37}"/>
          </ac:picMkLst>
        </pc:picChg>
        <pc:picChg chg="add del mod ord">
          <ac:chgData name="Conroy, Kimberly J." userId="5d0bfce3-9247-4042-8ca7-1ac28a70a8ee" providerId="ADAL" clId="{77372BFB-6264-4C64-A305-27FC9BF888AA}" dt="2024-11-04T18:55:06.221" v="7849"/>
          <ac:picMkLst>
            <pc:docMk/>
            <pc:sldMk cId="3956288400" sldId="272"/>
            <ac:picMk id="33" creationId="{4C93D845-4D07-2A0F-B691-B292449F9769}"/>
          </ac:picMkLst>
        </pc:picChg>
        <pc:picChg chg="add del mod">
          <ac:chgData name="Conroy, Kimberly J." userId="5d0bfce3-9247-4042-8ca7-1ac28a70a8ee" providerId="ADAL" clId="{77372BFB-6264-4C64-A305-27FC9BF888AA}" dt="2024-11-04T18:56:02.983" v="7851"/>
          <ac:picMkLst>
            <pc:docMk/>
            <pc:sldMk cId="3956288400" sldId="272"/>
            <ac:picMk id="34" creationId="{1E24AC1B-D8B5-2AED-C2F5-18F5684D8CCC}"/>
          </ac:picMkLst>
        </pc:picChg>
        <pc:picChg chg="add del mod ord">
          <ac:chgData name="Conroy, Kimberly J." userId="5d0bfce3-9247-4042-8ca7-1ac28a70a8ee" providerId="ADAL" clId="{77372BFB-6264-4C64-A305-27FC9BF888AA}" dt="2024-11-04T18:56:45.911" v="7852"/>
          <ac:picMkLst>
            <pc:docMk/>
            <pc:sldMk cId="3956288400" sldId="272"/>
            <ac:picMk id="39" creationId="{23F07AC2-7896-60EA-A165-428F32FD1FD9}"/>
          </ac:picMkLst>
        </pc:picChg>
        <pc:picChg chg="add del mod">
          <ac:chgData name="Conroy, Kimberly J." userId="5d0bfce3-9247-4042-8ca7-1ac28a70a8ee" providerId="ADAL" clId="{77372BFB-6264-4C64-A305-27FC9BF888AA}" dt="2024-11-04T18:56:48.553" v="7854"/>
          <ac:picMkLst>
            <pc:docMk/>
            <pc:sldMk cId="3956288400" sldId="272"/>
            <ac:picMk id="40" creationId="{F6C58367-CFD7-C9F1-25AA-D07688E1EB10}"/>
          </ac:picMkLst>
        </pc:picChg>
        <pc:picChg chg="add del mod ord">
          <ac:chgData name="Conroy, Kimberly J." userId="5d0bfce3-9247-4042-8ca7-1ac28a70a8ee" providerId="ADAL" clId="{77372BFB-6264-4C64-A305-27FC9BF888AA}" dt="2024-11-04T18:57:41.264" v="7855"/>
          <ac:picMkLst>
            <pc:docMk/>
            <pc:sldMk cId="3956288400" sldId="272"/>
            <ac:picMk id="43" creationId="{3D6967F6-23A9-7AFC-4507-054C634F617B}"/>
          </ac:picMkLst>
        </pc:picChg>
        <pc:picChg chg="add del mod">
          <ac:chgData name="Conroy, Kimberly J." userId="5d0bfce3-9247-4042-8ca7-1ac28a70a8ee" providerId="ADAL" clId="{77372BFB-6264-4C64-A305-27FC9BF888AA}" dt="2024-11-04T18:58:24.429" v="7857"/>
          <ac:picMkLst>
            <pc:docMk/>
            <pc:sldMk cId="3956288400" sldId="272"/>
            <ac:picMk id="44" creationId="{2824FA2F-1975-3EBD-9539-39D9EA90FC0D}"/>
          </ac:picMkLst>
        </pc:picChg>
        <pc:picChg chg="add del mod ord">
          <ac:chgData name="Conroy, Kimberly J." userId="5d0bfce3-9247-4042-8ca7-1ac28a70a8ee" providerId="ADAL" clId="{77372BFB-6264-4C64-A305-27FC9BF888AA}" dt="2024-11-04T18:58:49.014" v="7858"/>
          <ac:picMkLst>
            <pc:docMk/>
            <pc:sldMk cId="3956288400" sldId="272"/>
            <ac:picMk id="48" creationId="{AC083BA6-8ECA-0507-982C-AE5FC4DE804D}"/>
          </ac:picMkLst>
        </pc:picChg>
        <pc:picChg chg="add del mod">
          <ac:chgData name="Conroy, Kimberly J." userId="5d0bfce3-9247-4042-8ca7-1ac28a70a8ee" providerId="ADAL" clId="{77372BFB-6264-4C64-A305-27FC9BF888AA}" dt="2024-11-04T18:58:51.271" v="7860"/>
          <ac:picMkLst>
            <pc:docMk/>
            <pc:sldMk cId="3956288400" sldId="272"/>
            <ac:picMk id="49" creationId="{8B3C4377-54C6-AC72-82CA-720D1254FB23}"/>
          </ac:picMkLst>
        </pc:picChg>
        <pc:picChg chg="add del mod ord">
          <ac:chgData name="Conroy, Kimberly J." userId="5d0bfce3-9247-4042-8ca7-1ac28a70a8ee" providerId="ADAL" clId="{77372BFB-6264-4C64-A305-27FC9BF888AA}" dt="2024-11-04T18:59:41.266" v="7861"/>
          <ac:picMkLst>
            <pc:docMk/>
            <pc:sldMk cId="3956288400" sldId="272"/>
            <ac:picMk id="52" creationId="{8E15117F-7B25-6314-83D1-966CC6587BE1}"/>
          </ac:picMkLst>
        </pc:picChg>
        <pc:picChg chg="add del mod">
          <ac:chgData name="Conroy, Kimberly J." userId="5d0bfce3-9247-4042-8ca7-1ac28a70a8ee" providerId="ADAL" clId="{77372BFB-6264-4C64-A305-27FC9BF888AA}" dt="2024-11-05T15:00:17.129" v="7862" actId="478"/>
          <ac:picMkLst>
            <pc:docMk/>
            <pc:sldMk cId="3956288400" sldId="272"/>
            <ac:picMk id="53" creationId="{D15EB3CB-5498-103E-263D-0F0AC70815C0}"/>
          </ac:picMkLst>
        </pc:picChg>
      </pc:sldChg>
      <pc:sldChg chg="addSp delSp modSp mod modTransition modAnim modNotesTx">
        <pc:chgData name="Conroy, Kimberly J." userId="5d0bfce3-9247-4042-8ca7-1ac28a70a8ee" providerId="ADAL" clId="{77372BFB-6264-4C64-A305-27FC9BF888AA}" dt="2024-11-05T15:12:09.712" v="7923"/>
        <pc:sldMkLst>
          <pc:docMk/>
          <pc:sldMk cId="2212654220" sldId="273"/>
        </pc:sldMkLst>
        <pc:spChg chg="mod">
          <ac:chgData name="Conroy, Kimberly J." userId="5d0bfce3-9247-4042-8ca7-1ac28a70a8ee" providerId="ADAL" clId="{77372BFB-6264-4C64-A305-27FC9BF888AA}" dt="2024-11-04T17:52:45.239" v="7030" actId="14100"/>
          <ac:spMkLst>
            <pc:docMk/>
            <pc:sldMk cId="2212654220" sldId="273"/>
            <ac:spMk id="8" creationId="{1844F546-1AE3-E1F2-1781-5685490CAE3E}"/>
          </ac:spMkLst>
        </pc:spChg>
        <pc:spChg chg="mod">
          <ac:chgData name="Conroy, Kimberly J." userId="5d0bfce3-9247-4042-8ca7-1ac28a70a8ee" providerId="ADAL" clId="{77372BFB-6264-4C64-A305-27FC9BF888AA}" dt="2024-11-04T17:52:56.392" v="7034" actId="20577"/>
          <ac:spMkLst>
            <pc:docMk/>
            <pc:sldMk cId="2212654220" sldId="273"/>
            <ac:spMk id="11" creationId="{B2E89354-F74D-532C-16ED-3627C99BE008}"/>
          </ac:spMkLst>
        </pc:spChg>
        <pc:spChg chg="mod">
          <ac:chgData name="Conroy, Kimberly J." userId="5d0bfce3-9247-4042-8ca7-1ac28a70a8ee" providerId="ADAL" clId="{77372BFB-6264-4C64-A305-27FC9BF888AA}" dt="2024-11-04T17:51:47.660" v="7004" actId="14100"/>
          <ac:spMkLst>
            <pc:docMk/>
            <pc:sldMk cId="2212654220" sldId="273"/>
            <ac:spMk id="15" creationId="{14C1560E-D75F-1A9A-854A-65F2FBCAAB5E}"/>
          </ac:spMkLst>
        </pc:spChg>
        <pc:picChg chg="add del mod">
          <ac:chgData name="Conroy, Kimberly J." userId="5d0bfce3-9247-4042-8ca7-1ac28a70a8ee" providerId="ADAL" clId="{77372BFB-6264-4C64-A305-27FC9BF888AA}" dt="2024-11-05T15:07:26.904" v="7910"/>
          <ac:picMkLst>
            <pc:docMk/>
            <pc:sldMk cId="2212654220" sldId="273"/>
            <ac:picMk id="19" creationId="{3FAFD830-D5AE-5C6A-319B-57A42A710C98}"/>
          </ac:picMkLst>
        </pc:picChg>
        <pc:picChg chg="add del mod">
          <ac:chgData name="Conroy, Kimberly J." userId="5d0bfce3-9247-4042-8ca7-1ac28a70a8ee" providerId="ADAL" clId="{77372BFB-6264-4C64-A305-27FC9BF888AA}" dt="2024-11-05T15:08:14.309" v="7913"/>
          <ac:picMkLst>
            <pc:docMk/>
            <pc:sldMk cId="2212654220" sldId="273"/>
            <ac:picMk id="24" creationId="{E3550F07-16C3-BAEB-A3C2-36AC419AD203}"/>
          </ac:picMkLst>
        </pc:picChg>
        <pc:picChg chg="add del mod ord">
          <ac:chgData name="Conroy, Kimberly J." userId="5d0bfce3-9247-4042-8ca7-1ac28a70a8ee" providerId="ADAL" clId="{77372BFB-6264-4C64-A305-27FC9BF888AA}" dt="2024-11-05T15:08:46.002" v="7914"/>
          <ac:picMkLst>
            <pc:docMk/>
            <pc:sldMk cId="2212654220" sldId="273"/>
            <ac:picMk id="27" creationId="{3712ACC2-B0D7-86DD-5969-713F69167742}"/>
          </ac:picMkLst>
        </pc:picChg>
        <pc:picChg chg="add del mod">
          <ac:chgData name="Conroy, Kimberly J." userId="5d0bfce3-9247-4042-8ca7-1ac28a70a8ee" providerId="ADAL" clId="{77372BFB-6264-4C64-A305-27FC9BF888AA}" dt="2024-11-05T15:08:53.132" v="7916"/>
          <ac:picMkLst>
            <pc:docMk/>
            <pc:sldMk cId="2212654220" sldId="273"/>
            <ac:picMk id="28" creationId="{3FE70779-279E-A3B7-1092-4C6C93F37650}"/>
          </ac:picMkLst>
        </pc:picChg>
        <pc:picChg chg="add del mod ord">
          <ac:chgData name="Conroy, Kimberly J." userId="5d0bfce3-9247-4042-8ca7-1ac28a70a8ee" providerId="ADAL" clId="{77372BFB-6264-4C64-A305-27FC9BF888AA}" dt="2024-11-05T15:09:34.204" v="7917"/>
          <ac:picMkLst>
            <pc:docMk/>
            <pc:sldMk cId="2212654220" sldId="273"/>
            <ac:picMk id="31" creationId="{CEAC636C-CCE3-C7E7-EEBC-D1B72F94315C}"/>
          </ac:picMkLst>
        </pc:picChg>
        <pc:picChg chg="add del mod">
          <ac:chgData name="Conroy, Kimberly J." userId="5d0bfce3-9247-4042-8ca7-1ac28a70a8ee" providerId="ADAL" clId="{77372BFB-6264-4C64-A305-27FC9BF888AA}" dt="2024-11-05T15:09:44.697" v="7919"/>
          <ac:picMkLst>
            <pc:docMk/>
            <pc:sldMk cId="2212654220" sldId="273"/>
            <ac:picMk id="32" creationId="{7667BD59-E588-875B-E741-13AEE8020B2F}"/>
          </ac:picMkLst>
        </pc:picChg>
        <pc:picChg chg="add del mod ord">
          <ac:chgData name="Conroy, Kimberly J." userId="5d0bfce3-9247-4042-8ca7-1ac28a70a8ee" providerId="ADAL" clId="{77372BFB-6264-4C64-A305-27FC9BF888AA}" dt="2024-11-05T15:10:39.523" v="7920"/>
          <ac:picMkLst>
            <pc:docMk/>
            <pc:sldMk cId="2212654220" sldId="273"/>
            <ac:picMk id="35" creationId="{DE76E697-C015-DDDE-9D84-C6939A6AF55F}"/>
          </ac:picMkLst>
        </pc:picChg>
        <pc:picChg chg="add del mod">
          <ac:chgData name="Conroy, Kimberly J." userId="5d0bfce3-9247-4042-8ca7-1ac28a70a8ee" providerId="ADAL" clId="{77372BFB-6264-4C64-A305-27FC9BF888AA}" dt="2024-11-05T15:11:11.405" v="7922"/>
          <ac:picMkLst>
            <pc:docMk/>
            <pc:sldMk cId="2212654220" sldId="273"/>
            <ac:picMk id="36" creationId="{5A5E5BC6-2BEB-3E53-5A4E-E93348839605}"/>
          </ac:picMkLst>
        </pc:picChg>
        <pc:picChg chg="add del mod ord">
          <ac:chgData name="Conroy, Kimberly J." userId="5d0bfce3-9247-4042-8ca7-1ac28a70a8ee" providerId="ADAL" clId="{77372BFB-6264-4C64-A305-27FC9BF888AA}" dt="2024-11-05T15:12:09.712" v="7923"/>
          <ac:picMkLst>
            <pc:docMk/>
            <pc:sldMk cId="2212654220" sldId="273"/>
            <ac:picMk id="39" creationId="{84E216F8-DDA4-3F35-13F2-9822C7378201}"/>
          </ac:picMkLst>
        </pc:picChg>
        <pc:picChg chg="add mod">
          <ac:chgData name="Conroy, Kimberly J." userId="5d0bfce3-9247-4042-8ca7-1ac28a70a8ee" providerId="ADAL" clId="{77372BFB-6264-4C64-A305-27FC9BF888AA}" dt="2024-11-05T15:12:09.712" v="7923"/>
          <ac:picMkLst>
            <pc:docMk/>
            <pc:sldMk cId="2212654220" sldId="273"/>
            <ac:picMk id="40" creationId="{AEBCFC41-BA17-866A-A04E-1712F8873567}"/>
          </ac:picMkLst>
        </pc:picChg>
      </pc:sldChg>
      <pc:sldChg chg="addSp delSp modSp mod modTransition modAnim modNotesTx">
        <pc:chgData name="Conroy, Kimberly J." userId="5d0bfce3-9247-4042-8ca7-1ac28a70a8ee" providerId="ADAL" clId="{77372BFB-6264-4C64-A305-27FC9BF888AA}" dt="2024-11-05T15:51:47.509" v="7965"/>
        <pc:sldMkLst>
          <pc:docMk/>
          <pc:sldMk cId="620587425" sldId="274"/>
        </pc:sldMkLst>
        <pc:spChg chg="add mod">
          <ac:chgData name="Conroy, Kimberly J." userId="5d0bfce3-9247-4042-8ca7-1ac28a70a8ee" providerId="ADAL" clId="{77372BFB-6264-4C64-A305-27FC9BF888AA}" dt="2024-11-04T17:54:29.941" v="7042" actId="692"/>
          <ac:spMkLst>
            <pc:docMk/>
            <pc:sldMk cId="620587425" sldId="274"/>
            <ac:spMk id="2" creationId="{54E42328-8A43-FB7A-6937-E90EB564C975}"/>
          </ac:spMkLst>
        </pc:spChg>
        <pc:spChg chg="add mod">
          <ac:chgData name="Conroy, Kimberly J." userId="5d0bfce3-9247-4042-8ca7-1ac28a70a8ee" providerId="ADAL" clId="{77372BFB-6264-4C64-A305-27FC9BF888AA}" dt="2024-11-04T17:54:59.365" v="7051" actId="207"/>
          <ac:spMkLst>
            <pc:docMk/>
            <pc:sldMk cId="620587425" sldId="274"/>
            <ac:spMk id="3" creationId="{9AE6E824-FF9F-F6D1-6834-AF8A4E17FB01}"/>
          </ac:spMkLst>
        </pc:spChg>
        <pc:spChg chg="add mod">
          <ac:chgData name="Conroy, Kimberly J." userId="5d0bfce3-9247-4042-8ca7-1ac28a70a8ee" providerId="ADAL" clId="{77372BFB-6264-4C64-A305-27FC9BF888AA}" dt="2024-11-04T17:55:32.851" v="7058" actId="14100"/>
          <ac:spMkLst>
            <pc:docMk/>
            <pc:sldMk cId="620587425" sldId="274"/>
            <ac:spMk id="4" creationId="{9A2C674B-4F93-7D91-C033-91EB6B8C67CA}"/>
          </ac:spMkLst>
        </pc:spChg>
        <pc:spChg chg="mod">
          <ac:chgData name="Conroy, Kimberly J." userId="5d0bfce3-9247-4042-8ca7-1ac28a70a8ee" providerId="ADAL" clId="{77372BFB-6264-4C64-A305-27FC9BF888AA}" dt="2024-10-15T20:25:27.441" v="64" actId="1036"/>
          <ac:spMkLst>
            <pc:docMk/>
            <pc:sldMk cId="620587425" sldId="274"/>
            <ac:spMk id="7" creationId="{59D82CF0-6E99-FFAC-8E88-22468EFD8CBC}"/>
          </ac:spMkLst>
        </pc:spChg>
        <pc:spChg chg="mod">
          <ac:chgData name="Conroy, Kimberly J." userId="5d0bfce3-9247-4042-8ca7-1ac28a70a8ee" providerId="ADAL" clId="{77372BFB-6264-4C64-A305-27FC9BF888AA}" dt="2024-10-15T20:25:11.234" v="53" actId="20577"/>
          <ac:spMkLst>
            <pc:docMk/>
            <pc:sldMk cId="620587425" sldId="274"/>
            <ac:spMk id="13" creationId="{654BC1FD-05D4-B42C-5415-5BAF4C658CFC}"/>
          </ac:spMkLst>
        </pc:spChg>
        <pc:picChg chg="mod">
          <ac:chgData name="Conroy, Kimberly J." userId="5d0bfce3-9247-4042-8ca7-1ac28a70a8ee" providerId="ADAL" clId="{77372BFB-6264-4C64-A305-27FC9BF888AA}" dt="2024-11-04T17:55:17.694" v="7054" actId="1076"/>
          <ac:picMkLst>
            <pc:docMk/>
            <pc:sldMk cId="620587425" sldId="274"/>
            <ac:picMk id="5" creationId="{4B179F7B-5A57-EF53-1F17-C854B19242E5}"/>
          </ac:picMkLst>
        </pc:picChg>
        <pc:picChg chg="add del mod">
          <ac:chgData name="Conroy, Kimberly J." userId="5d0bfce3-9247-4042-8ca7-1ac28a70a8ee" providerId="ADAL" clId="{77372BFB-6264-4C64-A305-27FC9BF888AA}" dt="2024-11-05T15:14:02.267" v="7926"/>
          <ac:picMkLst>
            <pc:docMk/>
            <pc:sldMk cId="620587425" sldId="274"/>
            <ac:picMk id="22" creationId="{D50B0478-51F4-9D30-E81A-1369A38CAEA7}"/>
          </ac:picMkLst>
        </pc:picChg>
        <pc:picChg chg="add del mod ord">
          <ac:chgData name="Conroy, Kimberly J." userId="5d0bfce3-9247-4042-8ca7-1ac28a70a8ee" providerId="ADAL" clId="{77372BFB-6264-4C64-A305-27FC9BF888AA}" dt="2024-11-05T15:14:47.335" v="7927"/>
          <ac:picMkLst>
            <pc:docMk/>
            <pc:sldMk cId="620587425" sldId="274"/>
            <ac:picMk id="25" creationId="{761F31A2-150F-C80E-BF28-648DC3F16B19}"/>
          </ac:picMkLst>
        </pc:picChg>
        <pc:picChg chg="add del mod">
          <ac:chgData name="Conroy, Kimberly J." userId="5d0bfce3-9247-4042-8ca7-1ac28a70a8ee" providerId="ADAL" clId="{77372BFB-6264-4C64-A305-27FC9BF888AA}" dt="2024-11-05T15:15:25.792" v="7929"/>
          <ac:picMkLst>
            <pc:docMk/>
            <pc:sldMk cId="620587425" sldId="274"/>
            <ac:picMk id="26" creationId="{6D486E12-36A2-16CF-F82F-68A2124C7DB4}"/>
          </ac:picMkLst>
        </pc:picChg>
        <pc:picChg chg="add del mod ord">
          <ac:chgData name="Conroy, Kimberly J." userId="5d0bfce3-9247-4042-8ca7-1ac28a70a8ee" providerId="ADAL" clId="{77372BFB-6264-4C64-A305-27FC9BF888AA}" dt="2024-11-05T15:16:17.156" v="7930"/>
          <ac:picMkLst>
            <pc:docMk/>
            <pc:sldMk cId="620587425" sldId="274"/>
            <ac:picMk id="30" creationId="{A33D261D-D4EE-69FC-6BA5-C1197E5AB449}"/>
          </ac:picMkLst>
        </pc:picChg>
        <pc:picChg chg="add del mod">
          <ac:chgData name="Conroy, Kimberly J." userId="5d0bfce3-9247-4042-8ca7-1ac28a70a8ee" providerId="ADAL" clId="{77372BFB-6264-4C64-A305-27FC9BF888AA}" dt="2024-11-05T15:16:46.289" v="7932"/>
          <ac:picMkLst>
            <pc:docMk/>
            <pc:sldMk cId="620587425" sldId="274"/>
            <ac:picMk id="31" creationId="{D087977B-F0CD-22F3-73C3-E4A7DF508A8A}"/>
          </ac:picMkLst>
        </pc:picChg>
        <pc:picChg chg="add del mod ord">
          <ac:chgData name="Conroy, Kimberly J." userId="5d0bfce3-9247-4042-8ca7-1ac28a70a8ee" providerId="ADAL" clId="{77372BFB-6264-4C64-A305-27FC9BF888AA}" dt="2024-11-05T15:17:04.638" v="7933"/>
          <ac:picMkLst>
            <pc:docMk/>
            <pc:sldMk cId="620587425" sldId="274"/>
            <ac:picMk id="35" creationId="{BA301B65-CF00-2D18-96B8-5827342F6DDB}"/>
          </ac:picMkLst>
        </pc:picChg>
        <pc:picChg chg="add del mod">
          <ac:chgData name="Conroy, Kimberly J." userId="5d0bfce3-9247-4042-8ca7-1ac28a70a8ee" providerId="ADAL" clId="{77372BFB-6264-4C64-A305-27FC9BF888AA}" dt="2024-11-05T15:17:07.805" v="7935"/>
          <ac:picMkLst>
            <pc:docMk/>
            <pc:sldMk cId="620587425" sldId="274"/>
            <ac:picMk id="36" creationId="{34CDEE8E-EDCF-EABE-2DC8-C4044227A014}"/>
          </ac:picMkLst>
        </pc:picChg>
        <pc:picChg chg="add del mod ord">
          <ac:chgData name="Conroy, Kimberly J." userId="5d0bfce3-9247-4042-8ca7-1ac28a70a8ee" providerId="ADAL" clId="{77372BFB-6264-4C64-A305-27FC9BF888AA}" dt="2024-11-05T15:17:53.997" v="7936"/>
          <ac:picMkLst>
            <pc:docMk/>
            <pc:sldMk cId="620587425" sldId="274"/>
            <ac:picMk id="39" creationId="{4E70C3B5-CA01-E7AF-F9C0-B6F4F4E9B4D7}"/>
          </ac:picMkLst>
        </pc:picChg>
        <pc:picChg chg="add del mod">
          <ac:chgData name="Conroy, Kimberly J." userId="5d0bfce3-9247-4042-8ca7-1ac28a70a8ee" providerId="ADAL" clId="{77372BFB-6264-4C64-A305-27FC9BF888AA}" dt="2024-11-05T15:17:57.341" v="7938"/>
          <ac:picMkLst>
            <pc:docMk/>
            <pc:sldMk cId="620587425" sldId="274"/>
            <ac:picMk id="40" creationId="{1C9E7994-AC46-2B3C-03DE-70F59A73663D}"/>
          </ac:picMkLst>
        </pc:picChg>
        <pc:picChg chg="add del mod ord">
          <ac:chgData name="Conroy, Kimberly J." userId="5d0bfce3-9247-4042-8ca7-1ac28a70a8ee" providerId="ADAL" clId="{77372BFB-6264-4C64-A305-27FC9BF888AA}" dt="2024-11-05T15:18:40.651" v="7939"/>
          <ac:picMkLst>
            <pc:docMk/>
            <pc:sldMk cId="620587425" sldId="274"/>
            <ac:picMk id="43" creationId="{87BAA385-CD16-4909-7466-08229969D263}"/>
          </ac:picMkLst>
        </pc:picChg>
        <pc:picChg chg="add del mod">
          <ac:chgData name="Conroy, Kimberly J." userId="5d0bfce3-9247-4042-8ca7-1ac28a70a8ee" providerId="ADAL" clId="{77372BFB-6264-4C64-A305-27FC9BF888AA}" dt="2024-11-05T15:18:56.987" v="7941"/>
          <ac:picMkLst>
            <pc:docMk/>
            <pc:sldMk cId="620587425" sldId="274"/>
            <ac:picMk id="44" creationId="{C5C27238-99F5-7E53-9DCE-9F7B09264C5F}"/>
          </ac:picMkLst>
        </pc:picChg>
        <pc:picChg chg="add del mod ord">
          <ac:chgData name="Conroy, Kimberly J." userId="5d0bfce3-9247-4042-8ca7-1ac28a70a8ee" providerId="ADAL" clId="{77372BFB-6264-4C64-A305-27FC9BF888AA}" dt="2024-11-05T15:19:51.402" v="7942"/>
          <ac:picMkLst>
            <pc:docMk/>
            <pc:sldMk cId="620587425" sldId="274"/>
            <ac:picMk id="48" creationId="{E6CB3210-530B-2DA4-A565-1F03D7715FEB}"/>
          </ac:picMkLst>
        </pc:picChg>
        <pc:picChg chg="add del mod">
          <ac:chgData name="Conroy, Kimberly J." userId="5d0bfce3-9247-4042-8ca7-1ac28a70a8ee" providerId="ADAL" clId="{77372BFB-6264-4C64-A305-27FC9BF888AA}" dt="2024-11-05T15:19:54.347" v="7944"/>
          <ac:picMkLst>
            <pc:docMk/>
            <pc:sldMk cId="620587425" sldId="274"/>
            <ac:picMk id="49" creationId="{181ACAF0-3038-8ADB-14BA-14EDE6247068}"/>
          </ac:picMkLst>
        </pc:picChg>
        <pc:picChg chg="add del mod ord">
          <ac:chgData name="Conroy, Kimberly J." userId="5d0bfce3-9247-4042-8ca7-1ac28a70a8ee" providerId="ADAL" clId="{77372BFB-6264-4C64-A305-27FC9BF888AA}" dt="2024-11-05T15:20:47.673" v="7945"/>
          <ac:picMkLst>
            <pc:docMk/>
            <pc:sldMk cId="620587425" sldId="274"/>
            <ac:picMk id="52" creationId="{C05FE3BE-B67A-B1F7-892F-D937147D7A66}"/>
          </ac:picMkLst>
        </pc:picChg>
        <pc:picChg chg="add del mod">
          <ac:chgData name="Conroy, Kimberly J." userId="5d0bfce3-9247-4042-8ca7-1ac28a70a8ee" providerId="ADAL" clId="{77372BFB-6264-4C64-A305-27FC9BF888AA}" dt="2024-11-05T15:21:38.286" v="7947"/>
          <ac:picMkLst>
            <pc:docMk/>
            <pc:sldMk cId="620587425" sldId="274"/>
            <ac:picMk id="53" creationId="{E415177D-9304-6288-C055-CF6589BA48DB}"/>
          </ac:picMkLst>
        </pc:picChg>
        <pc:picChg chg="add del mod ord">
          <ac:chgData name="Conroy, Kimberly J." userId="5d0bfce3-9247-4042-8ca7-1ac28a70a8ee" providerId="ADAL" clId="{77372BFB-6264-4C64-A305-27FC9BF888AA}" dt="2024-11-05T15:21:57.682" v="7948"/>
          <ac:picMkLst>
            <pc:docMk/>
            <pc:sldMk cId="620587425" sldId="274"/>
            <ac:picMk id="57" creationId="{5268755D-E21F-26BD-8CB4-CC1B2112D835}"/>
          </ac:picMkLst>
        </pc:picChg>
        <pc:picChg chg="add del mod">
          <ac:chgData name="Conroy, Kimberly J." userId="5d0bfce3-9247-4042-8ca7-1ac28a70a8ee" providerId="ADAL" clId="{77372BFB-6264-4C64-A305-27FC9BF888AA}" dt="2024-11-05T15:22:04.739" v="7950"/>
          <ac:picMkLst>
            <pc:docMk/>
            <pc:sldMk cId="620587425" sldId="274"/>
            <ac:picMk id="58" creationId="{C66BA680-E8E3-5003-0836-728159A4E071}"/>
          </ac:picMkLst>
        </pc:picChg>
        <pc:picChg chg="add del mod ord">
          <ac:chgData name="Conroy, Kimberly J." userId="5d0bfce3-9247-4042-8ca7-1ac28a70a8ee" providerId="ADAL" clId="{77372BFB-6264-4C64-A305-27FC9BF888AA}" dt="2024-11-05T15:22:53.885" v="7951"/>
          <ac:picMkLst>
            <pc:docMk/>
            <pc:sldMk cId="620587425" sldId="274"/>
            <ac:picMk id="61" creationId="{F952F601-2940-3789-994C-69E2F740C935}"/>
          </ac:picMkLst>
        </pc:picChg>
        <pc:picChg chg="add del mod">
          <ac:chgData name="Conroy, Kimberly J." userId="5d0bfce3-9247-4042-8ca7-1ac28a70a8ee" providerId="ADAL" clId="{77372BFB-6264-4C64-A305-27FC9BF888AA}" dt="2024-11-05T15:23:39.713" v="7953"/>
          <ac:picMkLst>
            <pc:docMk/>
            <pc:sldMk cId="620587425" sldId="274"/>
            <ac:picMk id="62" creationId="{EB11DC49-AF15-4D8E-00C6-E354F89831C6}"/>
          </ac:picMkLst>
        </pc:picChg>
        <pc:picChg chg="add del mod ord">
          <ac:chgData name="Conroy, Kimberly J." userId="5d0bfce3-9247-4042-8ca7-1ac28a70a8ee" providerId="ADAL" clId="{77372BFB-6264-4C64-A305-27FC9BF888AA}" dt="2024-11-05T15:24:29.998" v="7954"/>
          <ac:picMkLst>
            <pc:docMk/>
            <pc:sldMk cId="620587425" sldId="274"/>
            <ac:picMk id="66" creationId="{F3C04D44-77DB-3992-603F-A6B59E1EBBB9}"/>
          </ac:picMkLst>
        </pc:picChg>
        <pc:picChg chg="add del mod">
          <ac:chgData name="Conroy, Kimberly J." userId="5d0bfce3-9247-4042-8ca7-1ac28a70a8ee" providerId="ADAL" clId="{77372BFB-6264-4C64-A305-27FC9BF888AA}" dt="2024-11-05T15:25:07.720" v="7956"/>
          <ac:picMkLst>
            <pc:docMk/>
            <pc:sldMk cId="620587425" sldId="274"/>
            <ac:picMk id="67" creationId="{2ACFD108-2ADB-EBC9-E7B6-21031A246BBA}"/>
          </ac:picMkLst>
        </pc:picChg>
        <pc:picChg chg="add del mod ord">
          <ac:chgData name="Conroy, Kimberly J." userId="5d0bfce3-9247-4042-8ca7-1ac28a70a8ee" providerId="ADAL" clId="{77372BFB-6264-4C64-A305-27FC9BF888AA}" dt="2024-11-05T15:25:33.015" v="7957"/>
          <ac:picMkLst>
            <pc:docMk/>
            <pc:sldMk cId="620587425" sldId="274"/>
            <ac:picMk id="71" creationId="{04BA30DB-33F8-2AC6-4656-D7CE42556189}"/>
          </ac:picMkLst>
        </pc:picChg>
        <pc:picChg chg="add del mod">
          <ac:chgData name="Conroy, Kimberly J." userId="5d0bfce3-9247-4042-8ca7-1ac28a70a8ee" providerId="ADAL" clId="{77372BFB-6264-4C64-A305-27FC9BF888AA}" dt="2024-11-05T15:27:17.834" v="7959"/>
          <ac:picMkLst>
            <pc:docMk/>
            <pc:sldMk cId="620587425" sldId="274"/>
            <ac:picMk id="72" creationId="{116ADCC2-68BA-67A3-63E0-D958BE9DF4B9}"/>
          </ac:picMkLst>
        </pc:picChg>
        <pc:picChg chg="add del mod ord">
          <ac:chgData name="Conroy, Kimberly J." userId="5d0bfce3-9247-4042-8ca7-1ac28a70a8ee" providerId="ADAL" clId="{77372BFB-6264-4C64-A305-27FC9BF888AA}" dt="2024-11-05T15:28:07.807" v="7960"/>
          <ac:picMkLst>
            <pc:docMk/>
            <pc:sldMk cId="620587425" sldId="274"/>
            <ac:picMk id="76" creationId="{FD56281A-23EE-78AF-FF40-496DD61B7B7C}"/>
          </ac:picMkLst>
        </pc:picChg>
        <pc:picChg chg="add del mod">
          <ac:chgData name="Conroy, Kimberly J." userId="5d0bfce3-9247-4042-8ca7-1ac28a70a8ee" providerId="ADAL" clId="{77372BFB-6264-4C64-A305-27FC9BF888AA}" dt="2024-11-05T15:29:25.895" v="7962"/>
          <ac:picMkLst>
            <pc:docMk/>
            <pc:sldMk cId="620587425" sldId="274"/>
            <ac:picMk id="77" creationId="{5133E113-1F8D-AB25-DE20-6AF53EFB0EDD}"/>
          </ac:picMkLst>
        </pc:picChg>
        <pc:picChg chg="add del mod ord">
          <ac:chgData name="Conroy, Kimberly J." userId="5d0bfce3-9247-4042-8ca7-1ac28a70a8ee" providerId="ADAL" clId="{77372BFB-6264-4C64-A305-27FC9BF888AA}" dt="2024-11-05T15:30:19.380" v="7963"/>
          <ac:picMkLst>
            <pc:docMk/>
            <pc:sldMk cId="620587425" sldId="274"/>
            <ac:picMk id="81" creationId="{3151CB35-801F-11AB-CF2D-06660EF40BE9}"/>
          </ac:picMkLst>
        </pc:picChg>
        <pc:picChg chg="add del mod">
          <ac:chgData name="Conroy, Kimberly J." userId="5d0bfce3-9247-4042-8ca7-1ac28a70a8ee" providerId="ADAL" clId="{77372BFB-6264-4C64-A305-27FC9BF888AA}" dt="2024-11-05T15:50:42.291" v="7964"/>
          <ac:picMkLst>
            <pc:docMk/>
            <pc:sldMk cId="620587425" sldId="274"/>
            <ac:picMk id="82" creationId="{56C471A2-E045-6738-75C9-B8E70BDE1313}"/>
          </ac:picMkLst>
        </pc:picChg>
        <pc:picChg chg="add mod">
          <ac:chgData name="Conroy, Kimberly J." userId="5d0bfce3-9247-4042-8ca7-1ac28a70a8ee" providerId="ADAL" clId="{77372BFB-6264-4C64-A305-27FC9BF888AA}" dt="2024-11-05T15:51:47.509" v="7965"/>
          <ac:picMkLst>
            <pc:docMk/>
            <pc:sldMk cId="620587425" sldId="274"/>
            <ac:picMk id="88" creationId="{847F4722-2E9A-C7C8-BBBC-F49CF86C8CB3}"/>
          </ac:picMkLst>
        </pc:picChg>
      </pc:sldChg>
      <pc:sldChg chg="addSp delSp modSp mod modTransition modAnim modNotesTx">
        <pc:chgData name="Conroy, Kimberly J." userId="5d0bfce3-9247-4042-8ca7-1ac28a70a8ee" providerId="ADAL" clId="{77372BFB-6264-4C64-A305-27FC9BF888AA}" dt="2024-11-05T15:57:26.156" v="7973"/>
        <pc:sldMkLst>
          <pc:docMk/>
          <pc:sldMk cId="1088869911" sldId="275"/>
        </pc:sldMkLst>
        <pc:spChg chg="add mod">
          <ac:chgData name="Conroy, Kimberly J." userId="5d0bfce3-9247-4042-8ca7-1ac28a70a8ee" providerId="ADAL" clId="{77372BFB-6264-4C64-A305-27FC9BF888AA}" dt="2024-11-04T18:21:52.089" v="7340" actId="207"/>
          <ac:spMkLst>
            <pc:docMk/>
            <pc:sldMk cId="1088869911" sldId="275"/>
            <ac:spMk id="2" creationId="{6F74D77E-1D12-5186-E351-72891CEF7081}"/>
          </ac:spMkLst>
        </pc:spChg>
        <pc:spChg chg="add mod">
          <ac:chgData name="Conroy, Kimberly J." userId="5d0bfce3-9247-4042-8ca7-1ac28a70a8ee" providerId="ADAL" clId="{77372BFB-6264-4C64-A305-27FC9BF888AA}" dt="2024-11-04T18:22:12.029" v="7390" actId="1037"/>
          <ac:spMkLst>
            <pc:docMk/>
            <pc:sldMk cId="1088869911" sldId="275"/>
            <ac:spMk id="4" creationId="{42BC1EDD-2815-278F-45D3-5CC5633B0C47}"/>
          </ac:spMkLst>
        </pc:spChg>
        <pc:spChg chg="add mod">
          <ac:chgData name="Conroy, Kimberly J." userId="5d0bfce3-9247-4042-8ca7-1ac28a70a8ee" providerId="ADAL" clId="{77372BFB-6264-4C64-A305-27FC9BF888AA}" dt="2024-11-04T18:22:36.917" v="7453" actId="1036"/>
          <ac:spMkLst>
            <pc:docMk/>
            <pc:sldMk cId="1088869911" sldId="275"/>
            <ac:spMk id="5" creationId="{DE792E86-7309-EB65-503F-4A4733970E61}"/>
          </ac:spMkLst>
        </pc:spChg>
        <pc:spChg chg="add mod">
          <ac:chgData name="Conroy, Kimberly J." userId="5d0bfce3-9247-4042-8ca7-1ac28a70a8ee" providerId="ADAL" clId="{77372BFB-6264-4C64-A305-27FC9BF888AA}" dt="2024-11-04T18:24:54.383" v="7484" actId="14100"/>
          <ac:spMkLst>
            <pc:docMk/>
            <pc:sldMk cId="1088869911" sldId="275"/>
            <ac:spMk id="15" creationId="{0B2C5012-1785-2FAB-E345-568671E32279}"/>
          </ac:spMkLst>
        </pc:spChg>
        <pc:spChg chg="add mod">
          <ac:chgData name="Conroy, Kimberly J." userId="5d0bfce3-9247-4042-8ca7-1ac28a70a8ee" providerId="ADAL" clId="{77372BFB-6264-4C64-A305-27FC9BF888AA}" dt="2024-11-04T18:25:18.363" v="7561" actId="1036"/>
          <ac:spMkLst>
            <pc:docMk/>
            <pc:sldMk cId="1088869911" sldId="275"/>
            <ac:spMk id="18" creationId="{7CCC8974-E683-22B6-A3BD-C060C9416E3C}"/>
          </ac:spMkLst>
        </pc:spChg>
        <pc:picChg chg="add del mod">
          <ac:chgData name="Conroy, Kimberly J." userId="5d0bfce3-9247-4042-8ca7-1ac28a70a8ee" providerId="ADAL" clId="{77372BFB-6264-4C64-A305-27FC9BF888AA}" dt="2024-11-05T15:55:03.642" v="7969"/>
          <ac:picMkLst>
            <pc:docMk/>
            <pc:sldMk cId="1088869911" sldId="275"/>
            <ac:picMk id="24" creationId="{FD2645EA-E67A-9187-4F11-5EEF0ED754F7}"/>
          </ac:picMkLst>
        </pc:picChg>
        <pc:picChg chg="add del mod ord">
          <ac:chgData name="Conroy, Kimberly J." userId="5d0bfce3-9247-4042-8ca7-1ac28a70a8ee" providerId="ADAL" clId="{77372BFB-6264-4C64-A305-27FC9BF888AA}" dt="2024-11-05T15:56:07.029" v="7970"/>
          <ac:picMkLst>
            <pc:docMk/>
            <pc:sldMk cId="1088869911" sldId="275"/>
            <ac:picMk id="27" creationId="{7B2321B1-E8F7-8AAC-EE97-3E5B6D657EB8}"/>
          </ac:picMkLst>
        </pc:picChg>
        <pc:picChg chg="add del mod">
          <ac:chgData name="Conroy, Kimberly J." userId="5d0bfce3-9247-4042-8ca7-1ac28a70a8ee" providerId="ADAL" clId="{77372BFB-6264-4C64-A305-27FC9BF888AA}" dt="2024-11-05T15:56:20.300" v="7972"/>
          <ac:picMkLst>
            <pc:docMk/>
            <pc:sldMk cId="1088869911" sldId="275"/>
            <ac:picMk id="28" creationId="{6A71C831-0293-8E4A-1050-281CFE143E88}"/>
          </ac:picMkLst>
        </pc:picChg>
        <pc:picChg chg="add del mod ord">
          <ac:chgData name="Conroy, Kimberly J." userId="5d0bfce3-9247-4042-8ca7-1ac28a70a8ee" providerId="ADAL" clId="{77372BFB-6264-4C64-A305-27FC9BF888AA}" dt="2024-11-05T15:57:26.156" v="7973"/>
          <ac:picMkLst>
            <pc:docMk/>
            <pc:sldMk cId="1088869911" sldId="275"/>
            <ac:picMk id="31" creationId="{EAC88909-0403-D646-8B58-33E9A30F3420}"/>
          </ac:picMkLst>
        </pc:picChg>
        <pc:picChg chg="add mod">
          <ac:chgData name="Conroy, Kimberly J." userId="5d0bfce3-9247-4042-8ca7-1ac28a70a8ee" providerId="ADAL" clId="{77372BFB-6264-4C64-A305-27FC9BF888AA}" dt="2024-11-05T15:57:26.156" v="7973"/>
          <ac:picMkLst>
            <pc:docMk/>
            <pc:sldMk cId="1088869911" sldId="275"/>
            <ac:picMk id="32" creationId="{4EB3D607-A98B-16B1-AA4A-65D16D16E0B3}"/>
          </ac:picMkLst>
        </pc:picChg>
      </pc:sldChg>
      <pc:sldChg chg="addSp modSp mod modTransition modAnim modNotesTx">
        <pc:chgData name="Conroy, Kimberly J." userId="5d0bfce3-9247-4042-8ca7-1ac28a70a8ee" providerId="ADAL" clId="{77372BFB-6264-4C64-A305-27FC9BF888AA}" dt="2024-11-05T15:53:27.609" v="7966"/>
        <pc:sldMkLst>
          <pc:docMk/>
          <pc:sldMk cId="2847216253" sldId="276"/>
        </pc:sldMkLst>
        <pc:spChg chg="add mod">
          <ac:chgData name="Conroy, Kimberly J." userId="5d0bfce3-9247-4042-8ca7-1ac28a70a8ee" providerId="ADAL" clId="{77372BFB-6264-4C64-A305-27FC9BF888AA}" dt="2024-11-04T17:58:14.520" v="7077" actId="1076"/>
          <ac:spMkLst>
            <pc:docMk/>
            <pc:sldMk cId="2847216253" sldId="276"/>
            <ac:spMk id="2" creationId="{C63B552E-44C7-3920-01EB-73FFAAF954C4}"/>
          </ac:spMkLst>
        </pc:spChg>
        <pc:spChg chg="add mod">
          <ac:chgData name="Conroy, Kimberly J." userId="5d0bfce3-9247-4042-8ca7-1ac28a70a8ee" providerId="ADAL" clId="{77372BFB-6264-4C64-A305-27FC9BF888AA}" dt="2024-11-04T18:07:12.189" v="7303" actId="1076"/>
          <ac:spMkLst>
            <pc:docMk/>
            <pc:sldMk cId="2847216253" sldId="276"/>
            <ac:spMk id="3" creationId="{6A3D92AC-6342-F9AA-264E-048666092E29}"/>
          </ac:spMkLst>
        </pc:spChg>
        <pc:picChg chg="add mod">
          <ac:chgData name="Conroy, Kimberly J." userId="5d0bfce3-9247-4042-8ca7-1ac28a70a8ee" providerId="ADAL" clId="{77372BFB-6264-4C64-A305-27FC9BF888AA}" dt="2024-11-05T15:53:27.609" v="7966"/>
          <ac:picMkLst>
            <pc:docMk/>
            <pc:sldMk cId="2847216253" sldId="276"/>
            <ac:picMk id="24" creationId="{D0EA1203-E37B-5E04-41B0-1DF22335533C}"/>
          </ac:picMkLst>
        </pc:picChg>
      </pc:sldChg>
      <pc:sldChg chg="addSp delSp modSp modTransition modAnim modNotesTx">
        <pc:chgData name="Conroy, Kimberly J." userId="5d0bfce3-9247-4042-8ca7-1ac28a70a8ee" providerId="ADAL" clId="{77372BFB-6264-4C64-A305-27FC9BF888AA}" dt="2024-11-05T16:01:13.034" v="7977"/>
        <pc:sldMkLst>
          <pc:docMk/>
          <pc:sldMk cId="3226131849" sldId="277"/>
        </pc:sldMkLst>
        <pc:spChg chg="mod">
          <ac:chgData name="Conroy, Kimberly J." userId="5d0bfce3-9247-4042-8ca7-1ac28a70a8ee" providerId="ADAL" clId="{77372BFB-6264-4C64-A305-27FC9BF888AA}" dt="2024-10-15T20:21:04.447" v="19" actId="20577"/>
          <ac:spMkLst>
            <pc:docMk/>
            <pc:sldMk cId="3226131849" sldId="277"/>
            <ac:spMk id="7" creationId="{8A5FE0CE-833F-62FE-4FEC-412DA29C0E1B}"/>
          </ac:spMkLst>
        </pc:spChg>
        <pc:picChg chg="add del mod">
          <ac:chgData name="Conroy, Kimberly J." userId="5d0bfce3-9247-4042-8ca7-1ac28a70a8ee" providerId="ADAL" clId="{77372BFB-6264-4C64-A305-27FC9BF888AA}" dt="2024-11-05T16:00:18.209" v="7976"/>
          <ac:picMkLst>
            <pc:docMk/>
            <pc:sldMk cId="3226131849" sldId="277"/>
            <ac:picMk id="13" creationId="{F5E15F9B-9451-E7FD-7C49-8AEC3DDDCE62}"/>
          </ac:picMkLst>
        </pc:picChg>
        <pc:picChg chg="add mod">
          <ac:chgData name="Conroy, Kimberly J." userId="5d0bfce3-9247-4042-8ca7-1ac28a70a8ee" providerId="ADAL" clId="{77372BFB-6264-4C64-A305-27FC9BF888AA}" dt="2024-11-05T16:01:13.034" v="7977"/>
          <ac:picMkLst>
            <pc:docMk/>
            <pc:sldMk cId="3226131849" sldId="277"/>
            <ac:picMk id="20" creationId="{CF5DAD88-8627-9921-C877-63C4F2F9E27A}"/>
          </ac:picMkLst>
        </pc:picChg>
      </pc:sldChg>
      <pc:sldChg chg="del">
        <pc:chgData name="Conroy, Kimberly J." userId="5d0bfce3-9247-4042-8ca7-1ac28a70a8ee" providerId="ADAL" clId="{77372BFB-6264-4C64-A305-27FC9BF888AA}" dt="2024-10-15T20:19:09.092" v="6" actId="2696"/>
        <pc:sldMkLst>
          <pc:docMk/>
          <pc:sldMk cId="3737796034" sldId="278"/>
        </pc:sldMkLst>
      </pc:sldChg>
      <pc:sldChg chg="del">
        <pc:chgData name="Conroy, Kimberly J." userId="5d0bfce3-9247-4042-8ca7-1ac28a70a8ee" providerId="ADAL" clId="{77372BFB-6264-4C64-A305-27FC9BF888AA}" dt="2024-10-15T20:19:22.453" v="7" actId="2696"/>
        <pc:sldMkLst>
          <pc:docMk/>
          <pc:sldMk cId="714223171" sldId="279"/>
        </pc:sldMkLst>
      </pc:sldChg>
      <pc:sldChg chg="del">
        <pc:chgData name="Conroy, Kimberly J." userId="5d0bfce3-9247-4042-8ca7-1ac28a70a8ee" providerId="ADAL" clId="{77372BFB-6264-4C64-A305-27FC9BF888AA}" dt="2024-10-15T20:19:35.927" v="8" actId="2696"/>
        <pc:sldMkLst>
          <pc:docMk/>
          <pc:sldMk cId="1799309646" sldId="280"/>
        </pc:sldMkLst>
      </pc:sldChg>
      <pc:sldChg chg="del">
        <pc:chgData name="Conroy, Kimberly J." userId="5d0bfce3-9247-4042-8ca7-1ac28a70a8ee" providerId="ADAL" clId="{77372BFB-6264-4C64-A305-27FC9BF888AA}" dt="2024-10-15T20:19:43.698" v="9" actId="2696"/>
        <pc:sldMkLst>
          <pc:docMk/>
          <pc:sldMk cId="1007775655" sldId="281"/>
        </pc:sldMkLst>
      </pc:sldChg>
      <pc:sldChg chg="modSp del">
        <pc:chgData name="Conroy, Kimberly J." userId="5d0bfce3-9247-4042-8ca7-1ac28a70a8ee" providerId="ADAL" clId="{77372BFB-6264-4C64-A305-27FC9BF888AA}" dt="2024-10-15T20:18:50.329" v="5" actId="2696"/>
        <pc:sldMkLst>
          <pc:docMk/>
          <pc:sldMk cId="3881213091" sldId="282"/>
        </pc:sldMkLst>
        <pc:spChg chg="mod">
          <ac:chgData name="Conroy, Kimberly J." userId="5d0bfce3-9247-4042-8ca7-1ac28a70a8ee" providerId="ADAL" clId="{77372BFB-6264-4C64-A305-27FC9BF888AA}" dt="2024-10-15T20:10:50.133" v="4" actId="20577"/>
          <ac:spMkLst>
            <pc:docMk/>
            <pc:sldMk cId="3881213091" sldId="282"/>
            <ac:spMk id="5" creationId="{0CFC25FE-1D9C-ED27-0064-4871E4E19BCE}"/>
          </ac:spMkLst>
        </pc:spChg>
      </pc:sldChg>
      <pc:sldChg chg="del">
        <pc:chgData name="Conroy, Kimberly J." userId="5d0bfce3-9247-4042-8ca7-1ac28a70a8ee" providerId="ADAL" clId="{77372BFB-6264-4C64-A305-27FC9BF888AA}" dt="2024-10-15T20:07:02.291" v="0" actId="2696"/>
        <pc:sldMkLst>
          <pc:docMk/>
          <pc:sldMk cId="2291661538" sldId="283"/>
        </pc:sldMkLst>
      </pc:sldChg>
    </pc:docChg>
  </pc:docChgLst>
  <pc:docChgLst>
    <pc:chgData name="Conroy, Kimberly J." userId="5d0bfce3-9247-4042-8ca7-1ac28a70a8ee" providerId="ADAL" clId="{54C405CF-971F-44CF-9EAF-F99A1ECE6092}"/>
    <pc:docChg chg="undo custSel addSld modSld">
      <pc:chgData name="Conroy, Kimberly J." userId="5d0bfce3-9247-4042-8ca7-1ac28a70a8ee" providerId="ADAL" clId="{54C405CF-971F-44CF-9EAF-F99A1ECE6092}" dt="2024-11-18T14:37:30.159" v="983" actId="478"/>
      <pc:docMkLst>
        <pc:docMk/>
      </pc:docMkLst>
      <pc:sldChg chg="modSp mod modNotesTx">
        <pc:chgData name="Conroy, Kimberly J." userId="5d0bfce3-9247-4042-8ca7-1ac28a70a8ee" providerId="ADAL" clId="{54C405CF-971F-44CF-9EAF-F99A1ECE6092}" dt="2024-11-06T12:31:47.563" v="95" actId="6549"/>
        <pc:sldMkLst>
          <pc:docMk/>
          <pc:sldMk cId="976708405" sldId="256"/>
        </pc:sldMkLst>
        <pc:spChg chg="mod">
          <ac:chgData name="Conroy, Kimberly J." userId="5d0bfce3-9247-4042-8ca7-1ac28a70a8ee" providerId="ADAL" clId="{54C405CF-971F-44CF-9EAF-F99A1ECE6092}" dt="2024-11-06T12:31:07.657" v="52" actId="20577"/>
          <ac:spMkLst>
            <pc:docMk/>
            <pc:sldMk cId="976708405" sldId="256"/>
            <ac:spMk id="6" creationId="{60EF276B-392D-10E8-A6C1-5DB1AB034EB9}"/>
          </ac:spMkLst>
        </pc:spChg>
      </pc:sldChg>
      <pc:sldChg chg="delSp modSp mod delAnim">
        <pc:chgData name="Conroy, Kimberly J." userId="5d0bfce3-9247-4042-8ca7-1ac28a70a8ee" providerId="ADAL" clId="{54C405CF-971F-44CF-9EAF-F99A1ECE6092}" dt="2024-11-18T14:37:30.159" v="983" actId="478"/>
        <pc:sldMkLst>
          <pc:docMk/>
          <pc:sldMk cId="1551018953" sldId="266"/>
        </pc:sldMkLst>
        <pc:spChg chg="mod">
          <ac:chgData name="Conroy, Kimberly J." userId="5d0bfce3-9247-4042-8ca7-1ac28a70a8ee" providerId="ADAL" clId="{54C405CF-971F-44CF-9EAF-F99A1ECE6092}" dt="2024-11-06T12:32:10.840" v="111" actId="20577"/>
          <ac:spMkLst>
            <pc:docMk/>
            <pc:sldMk cId="1551018953" sldId="266"/>
            <ac:spMk id="5" creationId="{8E4B4807-663E-73B8-12E7-18C706CE65C6}"/>
          </ac:spMkLst>
        </pc:spChg>
        <pc:spChg chg="mod">
          <ac:chgData name="Conroy, Kimberly J." userId="5d0bfce3-9247-4042-8ca7-1ac28a70a8ee" providerId="ADAL" clId="{54C405CF-971F-44CF-9EAF-F99A1ECE6092}" dt="2024-11-18T14:37:25.668" v="982" actId="20577"/>
          <ac:spMkLst>
            <pc:docMk/>
            <pc:sldMk cId="1551018953" sldId="266"/>
            <ac:spMk id="13" creationId="{2F8717F9-9C8F-2EE6-232B-1A888E0B4E88}"/>
          </ac:spMkLst>
        </pc:spChg>
        <pc:picChg chg="del">
          <ac:chgData name="Conroy, Kimberly J." userId="5d0bfce3-9247-4042-8ca7-1ac28a70a8ee" providerId="ADAL" clId="{54C405CF-971F-44CF-9EAF-F99A1ECE6092}" dt="2024-11-18T14:37:30.159" v="983" actId="478"/>
          <ac:picMkLst>
            <pc:docMk/>
            <pc:sldMk cId="1551018953" sldId="266"/>
            <ac:picMk id="43" creationId="{B941176A-0515-AED5-C5C6-4E32C6E74975}"/>
          </ac:picMkLst>
        </pc:picChg>
      </pc:sldChg>
      <pc:sldChg chg="addSp delSp modSp mod delAnim modAnim modNotesTx">
        <pc:chgData name="Conroy, Kimberly J." userId="5d0bfce3-9247-4042-8ca7-1ac28a70a8ee" providerId="ADAL" clId="{54C405CF-971F-44CF-9EAF-F99A1ECE6092}" dt="2024-11-06T14:25:33.144" v="963"/>
        <pc:sldMkLst>
          <pc:docMk/>
          <pc:sldMk cId="3803569422" sldId="269"/>
        </pc:sldMkLst>
        <pc:spChg chg="mod">
          <ac:chgData name="Conroy, Kimberly J." userId="5d0bfce3-9247-4042-8ca7-1ac28a70a8ee" providerId="ADAL" clId="{54C405CF-971F-44CF-9EAF-F99A1ECE6092}" dt="2024-11-06T13:33:26.627" v="317" actId="20577"/>
          <ac:spMkLst>
            <pc:docMk/>
            <pc:sldMk cId="3803569422" sldId="269"/>
            <ac:spMk id="6" creationId="{60EF276B-392D-10E8-A6C1-5DB1AB034EB9}"/>
          </ac:spMkLst>
        </pc:spChg>
        <pc:spChg chg="del mod">
          <ac:chgData name="Conroy, Kimberly J." userId="5d0bfce3-9247-4042-8ca7-1ac28a70a8ee" providerId="ADAL" clId="{54C405CF-971F-44CF-9EAF-F99A1ECE6092}" dt="2024-11-06T13:33:50.797" v="319" actId="478"/>
          <ac:spMkLst>
            <pc:docMk/>
            <pc:sldMk cId="3803569422" sldId="269"/>
            <ac:spMk id="11" creationId="{59B146A5-06F0-405F-570B-9DBBE99488E0}"/>
          </ac:spMkLst>
        </pc:spChg>
        <pc:spChg chg="del mod">
          <ac:chgData name="Conroy, Kimberly J." userId="5d0bfce3-9247-4042-8ca7-1ac28a70a8ee" providerId="ADAL" clId="{54C405CF-971F-44CF-9EAF-F99A1ECE6092}" dt="2024-11-06T13:34:08.798" v="324" actId="478"/>
          <ac:spMkLst>
            <pc:docMk/>
            <pc:sldMk cId="3803569422" sldId="269"/>
            <ac:spMk id="13" creationId="{FF157E44-41AE-C414-F441-FA2F6EECE7B1}"/>
          </ac:spMkLst>
        </pc:spChg>
        <pc:spChg chg="mod">
          <ac:chgData name="Conroy, Kimberly J." userId="5d0bfce3-9247-4042-8ca7-1ac28a70a8ee" providerId="ADAL" clId="{54C405CF-971F-44CF-9EAF-F99A1ECE6092}" dt="2024-11-06T14:08:41.538" v="643" actId="5793"/>
          <ac:spMkLst>
            <pc:docMk/>
            <pc:sldMk cId="3803569422" sldId="269"/>
            <ac:spMk id="15" creationId="{FA5DBF55-2834-D52A-B2D5-6B4E7D14C937}"/>
          </ac:spMkLst>
        </pc:spChg>
        <pc:spChg chg="add mod">
          <ac:chgData name="Conroy, Kimberly J." userId="5d0bfce3-9247-4042-8ca7-1ac28a70a8ee" providerId="ADAL" clId="{54C405CF-971F-44CF-9EAF-F99A1ECE6092}" dt="2024-11-06T14:25:14.722" v="961" actId="1036"/>
          <ac:spMkLst>
            <pc:docMk/>
            <pc:sldMk cId="3803569422" sldId="269"/>
            <ac:spMk id="17" creationId="{37E0B077-1DEF-AE26-5F04-1A62EC16943E}"/>
          </ac:spMkLst>
        </pc:spChg>
        <pc:spChg chg="del">
          <ac:chgData name="Conroy, Kimberly J." userId="5d0bfce3-9247-4042-8ca7-1ac28a70a8ee" providerId="ADAL" clId="{54C405CF-971F-44CF-9EAF-F99A1ECE6092}" dt="2024-11-06T13:33:58.720" v="321" actId="478"/>
          <ac:spMkLst>
            <pc:docMk/>
            <pc:sldMk cId="3803569422" sldId="269"/>
            <ac:spMk id="20" creationId="{D7D43218-F1A2-8C43-71FF-24EC0E54DB13}"/>
          </ac:spMkLst>
        </pc:spChg>
        <pc:spChg chg="del mod">
          <ac:chgData name="Conroy, Kimberly J." userId="5d0bfce3-9247-4042-8ca7-1ac28a70a8ee" providerId="ADAL" clId="{54C405CF-971F-44CF-9EAF-F99A1ECE6092}" dt="2024-11-06T13:34:01.896" v="322" actId="478"/>
          <ac:spMkLst>
            <pc:docMk/>
            <pc:sldMk cId="3803569422" sldId="269"/>
            <ac:spMk id="21" creationId="{5E3D8347-5C32-8985-327B-80BB32F2AAB6}"/>
          </ac:spMkLst>
        </pc:spChg>
        <pc:spChg chg="mod">
          <ac:chgData name="Conroy, Kimberly J." userId="5d0bfce3-9247-4042-8ca7-1ac28a70a8ee" providerId="ADAL" clId="{54C405CF-971F-44CF-9EAF-F99A1ECE6092}" dt="2024-11-06T14:09:09.868" v="649" actId="14100"/>
          <ac:spMkLst>
            <pc:docMk/>
            <pc:sldMk cId="3803569422" sldId="269"/>
            <ac:spMk id="25" creationId="{42669372-DB2D-93C3-7B2B-F21CAE6ABA23}"/>
          </ac:spMkLst>
        </pc:spChg>
        <pc:picChg chg="del">
          <ac:chgData name="Conroy, Kimberly J." userId="5d0bfce3-9247-4042-8ca7-1ac28a70a8ee" providerId="ADAL" clId="{54C405CF-971F-44CF-9EAF-F99A1ECE6092}" dt="2024-11-06T13:34:05.321" v="323" actId="478"/>
          <ac:picMkLst>
            <pc:docMk/>
            <pc:sldMk cId="3803569422" sldId="269"/>
            <ac:picMk id="3" creationId="{C15B7D22-CA36-2170-0518-B2A1820F2986}"/>
          </ac:picMkLst>
        </pc:picChg>
        <pc:picChg chg="add mod">
          <ac:chgData name="Conroy, Kimberly J." userId="5d0bfce3-9247-4042-8ca7-1ac28a70a8ee" providerId="ADAL" clId="{54C405CF-971F-44CF-9EAF-F99A1ECE6092}" dt="2024-11-06T14:24:27.476" v="861" actId="1076"/>
          <ac:picMkLst>
            <pc:docMk/>
            <pc:sldMk cId="3803569422" sldId="269"/>
            <ac:picMk id="4" creationId="{A0861B6E-27FC-C01E-AE3C-56C4F3A8ADC0}"/>
          </ac:picMkLst>
        </pc:picChg>
        <pc:picChg chg="add mod">
          <ac:chgData name="Conroy, Kimberly J." userId="5d0bfce3-9247-4042-8ca7-1ac28a70a8ee" providerId="ADAL" clId="{54C405CF-971F-44CF-9EAF-F99A1ECE6092}" dt="2024-11-06T14:24:34.707" v="862" actId="1076"/>
          <ac:picMkLst>
            <pc:docMk/>
            <pc:sldMk cId="3803569422" sldId="269"/>
            <ac:picMk id="7" creationId="{4D3C845C-2EF0-CFEC-264D-ADF7A49D5B3A}"/>
          </ac:picMkLst>
        </pc:picChg>
        <pc:picChg chg="add mod">
          <ac:chgData name="Conroy, Kimberly J." userId="5d0bfce3-9247-4042-8ca7-1ac28a70a8ee" providerId="ADAL" clId="{54C405CF-971F-44CF-9EAF-F99A1ECE6092}" dt="2024-11-06T14:24:37.707" v="863" actId="1076"/>
          <ac:picMkLst>
            <pc:docMk/>
            <pc:sldMk cId="3803569422" sldId="269"/>
            <ac:picMk id="9" creationId="{632B070E-331D-1FB3-F8B3-CC3D4CAB4717}"/>
          </ac:picMkLst>
        </pc:picChg>
        <pc:picChg chg="del">
          <ac:chgData name="Conroy, Kimberly J." userId="5d0bfce3-9247-4042-8ca7-1ac28a70a8ee" providerId="ADAL" clId="{54C405CF-971F-44CF-9EAF-F99A1ECE6092}" dt="2024-11-06T13:33:55.057" v="320" actId="478"/>
          <ac:picMkLst>
            <pc:docMk/>
            <pc:sldMk cId="3803569422" sldId="269"/>
            <ac:picMk id="18" creationId="{FF8455A1-53D1-F679-A436-3EE50E1D9737}"/>
          </ac:picMkLst>
        </pc:picChg>
        <pc:picChg chg="del">
          <ac:chgData name="Conroy, Kimberly J." userId="5d0bfce3-9247-4042-8ca7-1ac28a70a8ee" providerId="ADAL" clId="{54C405CF-971F-44CF-9EAF-F99A1ECE6092}" dt="2024-11-06T13:34:12.562" v="325" actId="478"/>
          <ac:picMkLst>
            <pc:docMk/>
            <pc:sldMk cId="3803569422" sldId="269"/>
            <ac:picMk id="34" creationId="{50724792-9B28-72FF-FB02-700259C38A0B}"/>
          </ac:picMkLst>
        </pc:picChg>
      </pc:sldChg>
      <pc:sldChg chg="modSp add mod">
        <pc:chgData name="Conroy, Kimberly J." userId="5d0bfce3-9247-4042-8ca7-1ac28a70a8ee" providerId="ADAL" clId="{54C405CF-971F-44CF-9EAF-F99A1ECE6092}" dt="2024-11-06T14:24:14.362" v="858" actId="1076"/>
        <pc:sldMkLst>
          <pc:docMk/>
          <pc:sldMk cId="4221448951" sldId="278"/>
        </pc:sldMkLst>
        <pc:spChg chg="mod">
          <ac:chgData name="Conroy, Kimberly J." userId="5d0bfce3-9247-4042-8ca7-1ac28a70a8ee" providerId="ADAL" clId="{54C405CF-971F-44CF-9EAF-F99A1ECE6092}" dt="2024-11-06T14:12:09.474" v="857" actId="20577"/>
          <ac:spMkLst>
            <pc:docMk/>
            <pc:sldMk cId="4221448951" sldId="278"/>
            <ac:spMk id="6" creationId="{60EF276B-392D-10E8-A6C1-5DB1AB034EB9}"/>
          </ac:spMkLst>
        </pc:spChg>
        <pc:picChg chg="mod">
          <ac:chgData name="Conroy, Kimberly J." userId="5d0bfce3-9247-4042-8ca7-1ac28a70a8ee" providerId="ADAL" clId="{54C405CF-971F-44CF-9EAF-F99A1ECE6092}" dt="2024-11-06T14:24:14.362" v="858" actId="1076"/>
          <ac:picMkLst>
            <pc:docMk/>
            <pc:sldMk cId="4221448951" sldId="278"/>
            <ac:picMk id="18" creationId="{FF8455A1-53D1-F679-A436-3EE50E1D9737}"/>
          </ac:picMkLst>
        </pc:picChg>
      </pc:sldChg>
    </pc:docChg>
  </pc:docChgLst>
  <pc:docChgLst>
    <pc:chgData name="Conroy, Kimberly J." userId="S::kjconroy@franklincountyohio.gov::5d0bfce3-9247-4042-8ca7-1ac28a70a8ee" providerId="AD" clId="Web-{92A23E31-E7D2-3B8D-561B-272703FC0BAD}"/>
    <pc:docChg chg="modSld">
      <pc:chgData name="Conroy, Kimberly J." userId="S::kjconroy@franklincountyohio.gov::5d0bfce3-9247-4042-8ca7-1ac28a70a8ee" providerId="AD" clId="Web-{92A23E31-E7D2-3B8D-561B-272703FC0BAD}" dt="2025-03-13T12:38:57.803" v="4" actId="20577"/>
      <pc:docMkLst>
        <pc:docMk/>
      </pc:docMkLst>
      <pc:sldChg chg="modSp">
        <pc:chgData name="Conroy, Kimberly J." userId="S::kjconroy@franklincountyohio.gov::5d0bfce3-9247-4042-8ca7-1ac28a70a8ee" providerId="AD" clId="Web-{92A23E31-E7D2-3B8D-561B-272703FC0BAD}" dt="2025-03-13T12:38:56.506" v="1" actId="20577"/>
        <pc:sldMkLst>
          <pc:docMk/>
          <pc:sldMk cId="976708405" sldId="256"/>
        </pc:sldMkLst>
        <pc:spChg chg="mod">
          <ac:chgData name="Conroy, Kimberly J." userId="S::kjconroy@franklincountyohio.gov::5d0bfce3-9247-4042-8ca7-1ac28a70a8ee" providerId="AD" clId="Web-{92A23E31-E7D2-3B8D-561B-272703FC0BAD}" dt="2025-03-13T12:38:56.506" v="1" actId="20577"/>
          <ac:spMkLst>
            <pc:docMk/>
            <pc:sldMk cId="976708405" sldId="256"/>
            <ac:spMk id="6" creationId="{60EF276B-392D-10E8-A6C1-5DB1AB034EB9}"/>
          </ac:spMkLst>
        </pc:spChg>
      </pc:sldChg>
      <pc:sldChg chg="modSp">
        <pc:chgData name="Conroy, Kimberly J." userId="S::kjconroy@franklincountyohio.gov::5d0bfce3-9247-4042-8ca7-1ac28a70a8ee" providerId="AD" clId="Web-{92A23E31-E7D2-3B8D-561B-272703FC0BAD}" dt="2025-03-13T12:38:56.553" v="3" actId="20577"/>
        <pc:sldMkLst>
          <pc:docMk/>
          <pc:sldMk cId="1551018953" sldId="266"/>
        </pc:sldMkLst>
        <pc:spChg chg="mod">
          <ac:chgData name="Conroy, Kimberly J." userId="S::kjconroy@franklincountyohio.gov::5d0bfce3-9247-4042-8ca7-1ac28a70a8ee" providerId="AD" clId="Web-{92A23E31-E7D2-3B8D-561B-272703FC0BAD}" dt="2025-03-13T12:38:56.553" v="3" actId="20577"/>
          <ac:spMkLst>
            <pc:docMk/>
            <pc:sldMk cId="1551018953" sldId="266"/>
            <ac:spMk id="5" creationId="{8E4B4807-663E-73B8-12E7-18C706CE65C6}"/>
          </ac:spMkLst>
        </pc:spChg>
      </pc:sldChg>
      <pc:sldChg chg="modSp">
        <pc:chgData name="Conroy, Kimberly J." userId="S::kjconroy@franklincountyohio.gov::5d0bfce3-9247-4042-8ca7-1ac28a70a8ee" providerId="AD" clId="Web-{92A23E31-E7D2-3B8D-561B-272703FC0BAD}" dt="2025-03-13T12:38:57.803" v="4" actId="20577"/>
        <pc:sldMkLst>
          <pc:docMk/>
          <pc:sldMk cId="3803569422" sldId="269"/>
        </pc:sldMkLst>
        <pc:spChg chg="mod">
          <ac:chgData name="Conroy, Kimberly J." userId="S::kjconroy@franklincountyohio.gov::5d0bfce3-9247-4042-8ca7-1ac28a70a8ee" providerId="AD" clId="Web-{92A23E31-E7D2-3B8D-561B-272703FC0BAD}" dt="2025-03-13T12:38:57.803" v="4" actId="20577"/>
          <ac:spMkLst>
            <pc:docMk/>
            <pc:sldMk cId="3803569422" sldId="269"/>
            <ac:spMk id="6" creationId="{60EF276B-392D-10E8-A6C1-5DB1AB034EB9}"/>
          </ac:spMkLst>
        </pc:spChg>
      </pc:sldChg>
    </pc:docChg>
  </pc:docChgLst>
  <pc:docChgLst>
    <pc:chgData name="Conroy, Kimberly J." userId="5d0bfce3-9247-4042-8ca7-1ac28a70a8ee" providerId="ADAL" clId="{82CEAD90-F37F-4221-9755-8ED7085B5237}"/>
    <pc:docChg chg="undo custSel modSld">
      <pc:chgData name="Conroy, Kimberly J." userId="5d0bfce3-9247-4042-8ca7-1ac28a70a8ee" providerId="ADAL" clId="{82CEAD90-F37F-4221-9755-8ED7085B5237}" dt="2025-01-09T16:10:02.194" v="198" actId="478"/>
      <pc:docMkLst>
        <pc:docMk/>
      </pc:docMkLst>
      <pc:sldChg chg="delSp modTransition modAnim">
        <pc:chgData name="Conroy, Kimberly J." userId="5d0bfce3-9247-4042-8ca7-1ac28a70a8ee" providerId="ADAL" clId="{82CEAD90-F37F-4221-9755-8ED7085B5237}" dt="2025-01-09T16:05:38.841" v="0"/>
        <pc:sldMkLst>
          <pc:docMk/>
          <pc:sldMk cId="976708405" sldId="256"/>
        </pc:sldMkLst>
        <pc:picChg chg="del">
          <ac:chgData name="Conroy, Kimberly J." userId="5d0bfce3-9247-4042-8ca7-1ac28a70a8ee" providerId="ADAL" clId="{82CEAD90-F37F-4221-9755-8ED7085B5237}" dt="2025-01-09T16:05:38.841" v="0"/>
          <ac:picMkLst>
            <pc:docMk/>
            <pc:sldMk cId="976708405" sldId="256"/>
            <ac:picMk id="20" creationId="{A70064E4-A4B4-DD39-37C7-4BAC0045FCE7}"/>
          </ac:picMkLst>
        </pc:picChg>
      </pc:sldChg>
      <pc:sldChg chg="delSp modTransition modAnim">
        <pc:chgData name="Conroy, Kimberly J." userId="5d0bfce3-9247-4042-8ca7-1ac28a70a8ee" providerId="ADAL" clId="{82CEAD90-F37F-4221-9755-8ED7085B5237}" dt="2025-01-09T16:05:38.841" v="0"/>
        <pc:sldMkLst>
          <pc:docMk/>
          <pc:sldMk cId="2420186529" sldId="261"/>
        </pc:sldMkLst>
        <pc:picChg chg="del">
          <ac:chgData name="Conroy, Kimberly J." userId="5d0bfce3-9247-4042-8ca7-1ac28a70a8ee" providerId="ADAL" clId="{82CEAD90-F37F-4221-9755-8ED7085B5237}" dt="2025-01-09T16:05:38.841" v="0"/>
          <ac:picMkLst>
            <pc:docMk/>
            <pc:sldMk cId="2420186529" sldId="261"/>
            <ac:picMk id="22" creationId="{68BF9C3B-4A04-1D62-FA3E-2DDCDFAA55CA}"/>
          </ac:picMkLst>
        </pc:picChg>
      </pc:sldChg>
      <pc:sldChg chg="delSp modTransition modAnim">
        <pc:chgData name="Conroy, Kimberly J." userId="5d0bfce3-9247-4042-8ca7-1ac28a70a8ee" providerId="ADAL" clId="{82CEAD90-F37F-4221-9755-8ED7085B5237}" dt="2025-01-09T16:05:38.841" v="0"/>
        <pc:sldMkLst>
          <pc:docMk/>
          <pc:sldMk cId="3135168311" sldId="262"/>
        </pc:sldMkLst>
        <pc:picChg chg="del">
          <ac:chgData name="Conroy, Kimberly J." userId="5d0bfce3-9247-4042-8ca7-1ac28a70a8ee" providerId="ADAL" clId="{82CEAD90-F37F-4221-9755-8ED7085B5237}" dt="2025-01-09T16:05:38.841" v="0"/>
          <ac:picMkLst>
            <pc:docMk/>
            <pc:sldMk cId="3135168311" sldId="262"/>
            <ac:picMk id="4" creationId="{125E568F-5779-A042-2E26-4EFB4689FF19}"/>
          </ac:picMkLst>
        </pc:picChg>
      </pc:sldChg>
      <pc:sldChg chg="delSp modTransition modAnim">
        <pc:chgData name="Conroy, Kimberly J." userId="5d0bfce3-9247-4042-8ca7-1ac28a70a8ee" providerId="ADAL" clId="{82CEAD90-F37F-4221-9755-8ED7085B5237}" dt="2025-01-09T16:05:38.841" v="0"/>
        <pc:sldMkLst>
          <pc:docMk/>
          <pc:sldMk cId="2585445689" sldId="263"/>
        </pc:sldMkLst>
        <pc:picChg chg="del">
          <ac:chgData name="Conroy, Kimberly J." userId="5d0bfce3-9247-4042-8ca7-1ac28a70a8ee" providerId="ADAL" clId="{82CEAD90-F37F-4221-9755-8ED7085B5237}" dt="2025-01-09T16:05:38.841" v="0"/>
          <ac:picMkLst>
            <pc:docMk/>
            <pc:sldMk cId="2585445689" sldId="263"/>
            <ac:picMk id="3" creationId="{995C8140-FECF-57A2-4347-021F720C8FC2}"/>
          </ac:picMkLst>
        </pc:picChg>
      </pc:sldChg>
      <pc:sldChg chg="delSp modTransition modAnim">
        <pc:chgData name="Conroy, Kimberly J." userId="5d0bfce3-9247-4042-8ca7-1ac28a70a8ee" providerId="ADAL" clId="{82CEAD90-F37F-4221-9755-8ED7085B5237}" dt="2025-01-09T16:05:38.841" v="0"/>
        <pc:sldMkLst>
          <pc:docMk/>
          <pc:sldMk cId="1822628396" sldId="264"/>
        </pc:sldMkLst>
        <pc:picChg chg="del">
          <ac:chgData name="Conroy, Kimberly J." userId="5d0bfce3-9247-4042-8ca7-1ac28a70a8ee" providerId="ADAL" clId="{82CEAD90-F37F-4221-9755-8ED7085B5237}" dt="2025-01-09T16:05:38.841" v="0"/>
          <ac:picMkLst>
            <pc:docMk/>
            <pc:sldMk cId="1822628396" sldId="264"/>
            <ac:picMk id="22" creationId="{98E5DCC0-0A9D-447F-0FA1-C6AFD8966A13}"/>
          </ac:picMkLst>
        </pc:picChg>
      </pc:sldChg>
      <pc:sldChg chg="modTransition">
        <pc:chgData name="Conroy, Kimberly J." userId="5d0bfce3-9247-4042-8ca7-1ac28a70a8ee" providerId="ADAL" clId="{82CEAD90-F37F-4221-9755-8ED7085B5237}" dt="2025-01-09T16:05:38.841" v="0"/>
        <pc:sldMkLst>
          <pc:docMk/>
          <pc:sldMk cId="1551018953" sldId="266"/>
        </pc:sldMkLst>
      </pc:sldChg>
      <pc:sldChg chg="delSp modTransition modAnim">
        <pc:chgData name="Conroy, Kimberly J." userId="5d0bfce3-9247-4042-8ca7-1ac28a70a8ee" providerId="ADAL" clId="{82CEAD90-F37F-4221-9755-8ED7085B5237}" dt="2025-01-09T16:05:38.841" v="0"/>
        <pc:sldMkLst>
          <pc:docMk/>
          <pc:sldMk cId="1866389066" sldId="267"/>
        </pc:sldMkLst>
        <pc:picChg chg="del">
          <ac:chgData name="Conroy, Kimberly J." userId="5d0bfce3-9247-4042-8ca7-1ac28a70a8ee" providerId="ADAL" clId="{82CEAD90-F37F-4221-9755-8ED7085B5237}" dt="2025-01-09T16:05:38.841" v="0"/>
          <ac:picMkLst>
            <pc:docMk/>
            <pc:sldMk cId="1866389066" sldId="267"/>
            <ac:picMk id="9" creationId="{96B6D855-0259-67AA-BB97-8D9A581471FA}"/>
          </ac:picMkLst>
        </pc:picChg>
      </pc:sldChg>
      <pc:sldChg chg="delSp modTransition modAnim">
        <pc:chgData name="Conroy, Kimberly J." userId="5d0bfce3-9247-4042-8ca7-1ac28a70a8ee" providerId="ADAL" clId="{82CEAD90-F37F-4221-9755-8ED7085B5237}" dt="2025-01-09T16:05:38.841" v="0"/>
        <pc:sldMkLst>
          <pc:docMk/>
          <pc:sldMk cId="3322574723" sldId="268"/>
        </pc:sldMkLst>
        <pc:picChg chg="del">
          <ac:chgData name="Conroy, Kimberly J." userId="5d0bfce3-9247-4042-8ca7-1ac28a70a8ee" providerId="ADAL" clId="{82CEAD90-F37F-4221-9755-8ED7085B5237}" dt="2025-01-09T16:05:38.841" v="0"/>
          <ac:picMkLst>
            <pc:docMk/>
            <pc:sldMk cId="3322574723" sldId="268"/>
            <ac:picMk id="9" creationId="{35931D7F-BDF8-F85B-2285-236FEC50D93E}"/>
          </ac:picMkLst>
        </pc:picChg>
      </pc:sldChg>
      <pc:sldChg chg="modSp modTransition">
        <pc:chgData name="Conroy, Kimberly J." userId="5d0bfce3-9247-4042-8ca7-1ac28a70a8ee" providerId="ADAL" clId="{82CEAD90-F37F-4221-9755-8ED7085B5237}" dt="2025-01-09T16:06:16.132" v="3" actId="12"/>
        <pc:sldMkLst>
          <pc:docMk/>
          <pc:sldMk cId="3803569422" sldId="269"/>
        </pc:sldMkLst>
        <pc:spChg chg="mod">
          <ac:chgData name="Conroy, Kimberly J." userId="5d0bfce3-9247-4042-8ca7-1ac28a70a8ee" providerId="ADAL" clId="{82CEAD90-F37F-4221-9755-8ED7085B5237}" dt="2025-01-09T16:06:06.076" v="1" actId="12"/>
          <ac:spMkLst>
            <pc:docMk/>
            <pc:sldMk cId="3803569422" sldId="269"/>
            <ac:spMk id="15" creationId="{FA5DBF55-2834-D52A-B2D5-6B4E7D14C937}"/>
          </ac:spMkLst>
        </pc:spChg>
        <pc:spChg chg="mod">
          <ac:chgData name="Conroy, Kimberly J." userId="5d0bfce3-9247-4042-8ca7-1ac28a70a8ee" providerId="ADAL" clId="{82CEAD90-F37F-4221-9755-8ED7085B5237}" dt="2025-01-09T16:06:16.132" v="3" actId="12"/>
          <ac:spMkLst>
            <pc:docMk/>
            <pc:sldMk cId="3803569422" sldId="269"/>
            <ac:spMk id="17" creationId="{37E0B077-1DEF-AE26-5F04-1A62EC16943E}"/>
          </ac:spMkLst>
        </pc:spChg>
        <pc:spChg chg="mod">
          <ac:chgData name="Conroy, Kimberly J." userId="5d0bfce3-9247-4042-8ca7-1ac28a70a8ee" providerId="ADAL" clId="{82CEAD90-F37F-4221-9755-8ED7085B5237}" dt="2025-01-09T16:06:11.333" v="2" actId="12"/>
          <ac:spMkLst>
            <pc:docMk/>
            <pc:sldMk cId="3803569422" sldId="269"/>
            <ac:spMk id="25" creationId="{42669372-DB2D-93C3-7B2B-F21CAE6ABA23}"/>
          </ac:spMkLst>
        </pc:spChg>
      </pc:sldChg>
      <pc:sldChg chg="delSp modTransition modAnim">
        <pc:chgData name="Conroy, Kimberly J." userId="5d0bfce3-9247-4042-8ca7-1ac28a70a8ee" providerId="ADAL" clId="{82CEAD90-F37F-4221-9755-8ED7085B5237}" dt="2025-01-09T16:05:38.841" v="0"/>
        <pc:sldMkLst>
          <pc:docMk/>
          <pc:sldMk cId="1754383278" sldId="270"/>
        </pc:sldMkLst>
        <pc:picChg chg="del">
          <ac:chgData name="Conroy, Kimberly J." userId="5d0bfce3-9247-4042-8ca7-1ac28a70a8ee" providerId="ADAL" clId="{82CEAD90-F37F-4221-9755-8ED7085B5237}" dt="2025-01-09T16:05:38.841" v="0"/>
          <ac:picMkLst>
            <pc:docMk/>
            <pc:sldMk cId="1754383278" sldId="270"/>
            <ac:picMk id="3" creationId="{38351353-9920-A909-8BD3-4628F431D092}"/>
          </ac:picMkLst>
        </pc:picChg>
      </pc:sldChg>
      <pc:sldChg chg="delSp modTransition modAnim">
        <pc:chgData name="Conroy, Kimberly J." userId="5d0bfce3-9247-4042-8ca7-1ac28a70a8ee" providerId="ADAL" clId="{82CEAD90-F37F-4221-9755-8ED7085B5237}" dt="2025-01-09T16:05:38.841" v="0"/>
        <pc:sldMkLst>
          <pc:docMk/>
          <pc:sldMk cId="1256241319" sldId="271"/>
        </pc:sldMkLst>
        <pc:picChg chg="del">
          <ac:chgData name="Conroy, Kimberly J." userId="5d0bfce3-9247-4042-8ca7-1ac28a70a8ee" providerId="ADAL" clId="{82CEAD90-F37F-4221-9755-8ED7085B5237}" dt="2025-01-09T16:05:38.841" v="0"/>
          <ac:picMkLst>
            <pc:docMk/>
            <pc:sldMk cId="1256241319" sldId="271"/>
            <ac:picMk id="3" creationId="{8C40EB11-76E4-BEBA-425B-9CDC351E7554}"/>
          </ac:picMkLst>
        </pc:picChg>
      </pc:sldChg>
      <pc:sldChg chg="delSp modTransition modAnim">
        <pc:chgData name="Conroy, Kimberly J." userId="5d0bfce3-9247-4042-8ca7-1ac28a70a8ee" providerId="ADAL" clId="{82CEAD90-F37F-4221-9755-8ED7085B5237}" dt="2025-01-09T16:05:38.841" v="0"/>
        <pc:sldMkLst>
          <pc:docMk/>
          <pc:sldMk cId="3956288400" sldId="272"/>
        </pc:sldMkLst>
        <pc:picChg chg="del">
          <ac:chgData name="Conroy, Kimberly J." userId="5d0bfce3-9247-4042-8ca7-1ac28a70a8ee" providerId="ADAL" clId="{82CEAD90-F37F-4221-9755-8ED7085B5237}" dt="2025-01-09T16:05:38.841" v="0"/>
          <ac:picMkLst>
            <pc:docMk/>
            <pc:sldMk cId="3956288400" sldId="272"/>
            <ac:picMk id="18" creationId="{4581E584-12A6-9BA3-641B-3590D97F7CEA}"/>
          </ac:picMkLst>
        </pc:picChg>
      </pc:sldChg>
      <pc:sldChg chg="delSp modTransition modAnim">
        <pc:chgData name="Conroy, Kimberly J." userId="5d0bfce3-9247-4042-8ca7-1ac28a70a8ee" providerId="ADAL" clId="{82CEAD90-F37F-4221-9755-8ED7085B5237}" dt="2025-01-09T16:05:38.841" v="0"/>
        <pc:sldMkLst>
          <pc:docMk/>
          <pc:sldMk cId="2212654220" sldId="273"/>
        </pc:sldMkLst>
        <pc:picChg chg="del">
          <ac:chgData name="Conroy, Kimberly J." userId="5d0bfce3-9247-4042-8ca7-1ac28a70a8ee" providerId="ADAL" clId="{82CEAD90-F37F-4221-9755-8ED7085B5237}" dt="2025-01-09T16:05:38.841" v="0"/>
          <ac:picMkLst>
            <pc:docMk/>
            <pc:sldMk cId="2212654220" sldId="273"/>
            <ac:picMk id="40" creationId="{AEBCFC41-BA17-866A-A04E-1712F8873567}"/>
          </ac:picMkLst>
        </pc:picChg>
      </pc:sldChg>
      <pc:sldChg chg="delSp modTransition modAnim">
        <pc:chgData name="Conroy, Kimberly J." userId="5d0bfce3-9247-4042-8ca7-1ac28a70a8ee" providerId="ADAL" clId="{82CEAD90-F37F-4221-9755-8ED7085B5237}" dt="2025-01-09T16:05:38.841" v="0"/>
        <pc:sldMkLst>
          <pc:docMk/>
          <pc:sldMk cId="620587425" sldId="274"/>
        </pc:sldMkLst>
        <pc:picChg chg="del">
          <ac:chgData name="Conroy, Kimberly J." userId="5d0bfce3-9247-4042-8ca7-1ac28a70a8ee" providerId="ADAL" clId="{82CEAD90-F37F-4221-9755-8ED7085B5237}" dt="2025-01-09T16:05:38.841" v="0"/>
          <ac:picMkLst>
            <pc:docMk/>
            <pc:sldMk cId="620587425" sldId="274"/>
            <ac:picMk id="88" creationId="{847F4722-2E9A-C7C8-BBBC-F49CF86C8CB3}"/>
          </ac:picMkLst>
        </pc:picChg>
      </pc:sldChg>
      <pc:sldChg chg="delSp modTransition modAnim">
        <pc:chgData name="Conroy, Kimberly J." userId="5d0bfce3-9247-4042-8ca7-1ac28a70a8ee" providerId="ADAL" clId="{82CEAD90-F37F-4221-9755-8ED7085B5237}" dt="2025-01-09T16:05:38.841" v="0"/>
        <pc:sldMkLst>
          <pc:docMk/>
          <pc:sldMk cId="1088869911" sldId="275"/>
        </pc:sldMkLst>
        <pc:picChg chg="del">
          <ac:chgData name="Conroy, Kimberly J." userId="5d0bfce3-9247-4042-8ca7-1ac28a70a8ee" providerId="ADAL" clId="{82CEAD90-F37F-4221-9755-8ED7085B5237}" dt="2025-01-09T16:05:38.841" v="0"/>
          <ac:picMkLst>
            <pc:docMk/>
            <pc:sldMk cId="1088869911" sldId="275"/>
            <ac:picMk id="32" creationId="{4EB3D607-A98B-16B1-AA4A-65D16D16E0B3}"/>
          </ac:picMkLst>
        </pc:picChg>
      </pc:sldChg>
      <pc:sldChg chg="delSp modTransition modAnim">
        <pc:chgData name="Conroy, Kimberly J." userId="5d0bfce3-9247-4042-8ca7-1ac28a70a8ee" providerId="ADAL" clId="{82CEAD90-F37F-4221-9755-8ED7085B5237}" dt="2025-01-09T16:05:38.841" v="0"/>
        <pc:sldMkLst>
          <pc:docMk/>
          <pc:sldMk cId="2847216253" sldId="276"/>
        </pc:sldMkLst>
        <pc:picChg chg="del">
          <ac:chgData name="Conroy, Kimberly J." userId="5d0bfce3-9247-4042-8ca7-1ac28a70a8ee" providerId="ADAL" clId="{82CEAD90-F37F-4221-9755-8ED7085B5237}" dt="2025-01-09T16:05:38.841" v="0"/>
          <ac:picMkLst>
            <pc:docMk/>
            <pc:sldMk cId="2847216253" sldId="276"/>
            <ac:picMk id="24" creationId="{D0EA1203-E37B-5E04-41B0-1DF22335533C}"/>
          </ac:picMkLst>
        </pc:picChg>
      </pc:sldChg>
      <pc:sldChg chg="delSp modTransition modAnim">
        <pc:chgData name="Conroy, Kimberly J." userId="5d0bfce3-9247-4042-8ca7-1ac28a70a8ee" providerId="ADAL" clId="{82CEAD90-F37F-4221-9755-8ED7085B5237}" dt="2025-01-09T16:05:38.841" v="0"/>
        <pc:sldMkLst>
          <pc:docMk/>
          <pc:sldMk cId="3226131849" sldId="277"/>
        </pc:sldMkLst>
        <pc:picChg chg="del">
          <ac:chgData name="Conroy, Kimberly J." userId="5d0bfce3-9247-4042-8ca7-1ac28a70a8ee" providerId="ADAL" clId="{82CEAD90-F37F-4221-9755-8ED7085B5237}" dt="2025-01-09T16:05:38.841" v="0"/>
          <ac:picMkLst>
            <pc:docMk/>
            <pc:sldMk cId="3226131849" sldId="277"/>
            <ac:picMk id="20" creationId="{CF5DAD88-8627-9921-C877-63C4F2F9E27A}"/>
          </ac:picMkLst>
        </pc:picChg>
      </pc:sldChg>
      <pc:sldChg chg="addSp delSp modSp mod modTransition addAnim delAnim modAnim">
        <pc:chgData name="Conroy, Kimberly J." userId="5d0bfce3-9247-4042-8ca7-1ac28a70a8ee" providerId="ADAL" clId="{82CEAD90-F37F-4221-9755-8ED7085B5237}" dt="2025-01-09T16:10:02.194" v="198" actId="478"/>
        <pc:sldMkLst>
          <pc:docMk/>
          <pc:sldMk cId="4221448951" sldId="278"/>
        </pc:sldMkLst>
        <pc:spChg chg="add del mod">
          <ac:chgData name="Conroy, Kimberly J." userId="5d0bfce3-9247-4042-8ca7-1ac28a70a8ee" providerId="ADAL" clId="{82CEAD90-F37F-4221-9755-8ED7085B5237}" dt="2025-01-09T16:09:41.658" v="178" actId="47"/>
          <ac:spMkLst>
            <pc:docMk/>
            <pc:sldMk cId="4221448951" sldId="278"/>
            <ac:spMk id="2" creationId="{116DE79B-2D36-68AB-96D6-3D1EDF92AE17}"/>
          </ac:spMkLst>
        </pc:spChg>
        <pc:spChg chg="mod">
          <ac:chgData name="Conroy, Kimberly J." userId="5d0bfce3-9247-4042-8ca7-1ac28a70a8ee" providerId="ADAL" clId="{82CEAD90-F37F-4221-9755-8ED7085B5237}" dt="2025-01-09T16:07:08.917" v="12" actId="1076"/>
          <ac:spMkLst>
            <pc:docMk/>
            <pc:sldMk cId="4221448951" sldId="278"/>
            <ac:spMk id="20" creationId="{D7D43218-F1A2-8C43-71FF-24EC0E54DB13}"/>
          </ac:spMkLst>
        </pc:spChg>
        <pc:spChg chg="mod">
          <ac:chgData name="Conroy, Kimberly J." userId="5d0bfce3-9247-4042-8ca7-1ac28a70a8ee" providerId="ADAL" clId="{82CEAD90-F37F-4221-9755-8ED7085B5237}" dt="2025-01-09T16:06:58.237" v="11" actId="1076"/>
          <ac:spMkLst>
            <pc:docMk/>
            <pc:sldMk cId="4221448951" sldId="278"/>
            <ac:spMk id="21" creationId="{5E3D8347-5C32-8985-327B-80BB32F2AAB6}"/>
          </ac:spMkLst>
        </pc:spChg>
        <pc:spChg chg="add del mod">
          <ac:chgData name="Conroy, Kimberly J." userId="5d0bfce3-9247-4042-8ca7-1ac28a70a8ee" providerId="ADAL" clId="{82CEAD90-F37F-4221-9755-8ED7085B5237}" dt="2025-01-09T16:10:02.194" v="198" actId="478"/>
          <ac:spMkLst>
            <pc:docMk/>
            <pc:sldMk cId="4221448951" sldId="278"/>
            <ac:spMk id="25" creationId="{42669372-DB2D-93C3-7B2B-F21CAE6ABA23}"/>
          </ac:spMkLst>
        </pc:spChg>
        <pc:picChg chg="del">
          <ac:chgData name="Conroy, Kimberly J." userId="5d0bfce3-9247-4042-8ca7-1ac28a70a8ee" providerId="ADAL" clId="{82CEAD90-F37F-4221-9755-8ED7085B5237}" dt="2025-01-09T16:05:38.841" v="0"/>
          <ac:picMkLst>
            <pc:docMk/>
            <pc:sldMk cId="4221448951" sldId="278"/>
            <ac:picMk id="34" creationId="{50724792-9B28-72FF-FB02-700259C38A0B}"/>
          </ac:picMkLst>
        </pc:picChg>
      </pc:sldChg>
    </pc:docChg>
  </pc:docChgLst>
  <pc:docChgLst>
    <pc:chgData name="Conroy, Kimberly J." userId="5d0bfce3-9247-4042-8ca7-1ac28a70a8ee" providerId="ADAL" clId="{F74C62B2-E52F-4FBB-8AB9-C82AF73AFA8A}"/>
    <pc:docChg chg="undo custSel modSld">
      <pc:chgData name="Conroy, Kimberly J." userId="5d0bfce3-9247-4042-8ca7-1ac28a70a8ee" providerId="ADAL" clId="{F74C62B2-E52F-4FBB-8AB9-C82AF73AFA8A}" dt="2025-03-10T20:09:47.896" v="98" actId="1037"/>
      <pc:docMkLst>
        <pc:docMk/>
      </pc:docMkLst>
      <pc:sldChg chg="addSp modSp mod">
        <pc:chgData name="Conroy, Kimberly J." userId="5d0bfce3-9247-4042-8ca7-1ac28a70a8ee" providerId="ADAL" clId="{F74C62B2-E52F-4FBB-8AB9-C82AF73AFA8A}" dt="2025-02-05T19:53:09.138" v="21" actId="13822"/>
        <pc:sldMkLst>
          <pc:docMk/>
          <pc:sldMk cId="1866389066" sldId="267"/>
        </pc:sldMkLst>
        <pc:spChg chg="add mod">
          <ac:chgData name="Conroy, Kimberly J." userId="5d0bfce3-9247-4042-8ca7-1ac28a70a8ee" providerId="ADAL" clId="{F74C62B2-E52F-4FBB-8AB9-C82AF73AFA8A}" dt="2025-02-05T19:53:09.138" v="21" actId="13822"/>
          <ac:spMkLst>
            <pc:docMk/>
            <pc:sldMk cId="1866389066" sldId="267"/>
            <ac:spMk id="2" creationId="{C9D6547F-03F5-584B-BD73-379A50AB81ED}"/>
          </ac:spMkLst>
        </pc:spChg>
      </pc:sldChg>
      <pc:sldChg chg="modSp mod">
        <pc:chgData name="Conroy, Kimberly J." userId="5d0bfce3-9247-4042-8ca7-1ac28a70a8ee" providerId="ADAL" clId="{F74C62B2-E52F-4FBB-8AB9-C82AF73AFA8A}" dt="2025-02-05T19:53:46.010" v="26" actId="20577"/>
        <pc:sldMkLst>
          <pc:docMk/>
          <pc:sldMk cId="3322574723" sldId="268"/>
        </pc:sldMkLst>
        <pc:spChg chg="mod">
          <ac:chgData name="Conroy, Kimberly J." userId="5d0bfce3-9247-4042-8ca7-1ac28a70a8ee" providerId="ADAL" clId="{F74C62B2-E52F-4FBB-8AB9-C82AF73AFA8A}" dt="2025-02-05T19:53:46.010" v="26" actId="20577"/>
          <ac:spMkLst>
            <pc:docMk/>
            <pc:sldMk cId="3322574723" sldId="268"/>
            <ac:spMk id="2" creationId="{FF009BE4-192F-A4D7-836B-B1595931A9EF}"/>
          </ac:spMkLst>
        </pc:spChg>
      </pc:sldChg>
      <pc:sldChg chg="addSp modSp mod">
        <pc:chgData name="Conroy, Kimberly J." userId="5d0bfce3-9247-4042-8ca7-1ac28a70a8ee" providerId="ADAL" clId="{F74C62B2-E52F-4FBB-8AB9-C82AF73AFA8A}" dt="2025-02-18T12:59:15.122" v="33" actId="20577"/>
        <pc:sldMkLst>
          <pc:docMk/>
          <pc:sldMk cId="3803569422" sldId="269"/>
        </pc:sldMkLst>
        <pc:spChg chg="add mod">
          <ac:chgData name="Conroy, Kimberly J." userId="5d0bfce3-9247-4042-8ca7-1ac28a70a8ee" providerId="ADAL" clId="{F74C62B2-E52F-4FBB-8AB9-C82AF73AFA8A}" dt="2025-02-05T19:50:20.084" v="1" actId="13822"/>
          <ac:spMkLst>
            <pc:docMk/>
            <pc:sldMk cId="3803569422" sldId="269"/>
            <ac:spMk id="2" creationId="{092FC09F-FC3C-47B3-2219-1B74E6EF26BD}"/>
          </ac:spMkLst>
        </pc:spChg>
        <pc:spChg chg="mod">
          <ac:chgData name="Conroy, Kimberly J." userId="5d0bfce3-9247-4042-8ca7-1ac28a70a8ee" providerId="ADAL" clId="{F74C62B2-E52F-4FBB-8AB9-C82AF73AFA8A}" dt="2025-02-18T12:59:15.122" v="33" actId="20577"/>
          <ac:spMkLst>
            <pc:docMk/>
            <pc:sldMk cId="3803569422" sldId="269"/>
            <ac:spMk id="6" creationId="{60EF276B-392D-10E8-A6C1-5DB1AB034EB9}"/>
          </ac:spMkLst>
        </pc:spChg>
      </pc:sldChg>
      <pc:sldChg chg="addSp delSp modSp mod">
        <pc:chgData name="Conroy, Kimberly J." userId="5d0bfce3-9247-4042-8ca7-1ac28a70a8ee" providerId="ADAL" clId="{F74C62B2-E52F-4FBB-8AB9-C82AF73AFA8A}" dt="2025-03-10T20:09:47.896" v="98" actId="1037"/>
        <pc:sldMkLst>
          <pc:docMk/>
          <pc:sldMk cId="1088869911" sldId="275"/>
        </pc:sldMkLst>
        <pc:spChg chg="mod ord">
          <ac:chgData name="Conroy, Kimberly J." userId="5d0bfce3-9247-4042-8ca7-1ac28a70a8ee" providerId="ADAL" clId="{F74C62B2-E52F-4FBB-8AB9-C82AF73AFA8A}" dt="2025-03-10T20:09:47.896" v="98" actId="1037"/>
          <ac:spMkLst>
            <pc:docMk/>
            <pc:sldMk cId="1088869911" sldId="275"/>
            <ac:spMk id="2" creationId="{6F74D77E-1D12-5186-E351-72891CEF7081}"/>
          </ac:spMkLst>
        </pc:spChg>
        <pc:spChg chg="add del mod">
          <ac:chgData name="Conroy, Kimberly J." userId="5d0bfce3-9247-4042-8ca7-1ac28a70a8ee" providerId="ADAL" clId="{F74C62B2-E52F-4FBB-8AB9-C82AF73AFA8A}" dt="2025-03-10T20:06:54.141" v="45" actId="478"/>
          <ac:spMkLst>
            <pc:docMk/>
            <pc:sldMk cId="1088869911" sldId="275"/>
            <ac:spMk id="3" creationId="{1EB3A959-7769-2A66-FB21-DECC46A796B6}"/>
          </ac:spMkLst>
        </pc:spChg>
        <pc:spChg chg="mod ord">
          <ac:chgData name="Conroy, Kimberly J." userId="5d0bfce3-9247-4042-8ca7-1ac28a70a8ee" providerId="ADAL" clId="{F74C62B2-E52F-4FBB-8AB9-C82AF73AFA8A}" dt="2025-03-10T20:09:43.663" v="95" actId="1037"/>
          <ac:spMkLst>
            <pc:docMk/>
            <pc:sldMk cId="1088869911" sldId="275"/>
            <ac:spMk id="4" creationId="{42BC1EDD-2815-278F-45D3-5CC5633B0C47}"/>
          </ac:spMkLst>
        </pc:spChg>
        <pc:spChg chg="mod ord">
          <ac:chgData name="Conroy, Kimberly J." userId="5d0bfce3-9247-4042-8ca7-1ac28a70a8ee" providerId="ADAL" clId="{F74C62B2-E52F-4FBB-8AB9-C82AF73AFA8A}" dt="2025-03-10T20:08:05.707" v="68" actId="1037"/>
          <ac:spMkLst>
            <pc:docMk/>
            <pc:sldMk cId="1088869911" sldId="275"/>
            <ac:spMk id="5" creationId="{DE792E86-7309-EB65-503F-4A4733970E61}"/>
          </ac:spMkLst>
        </pc:spChg>
        <pc:spChg chg="mod ord">
          <ac:chgData name="Conroy, Kimberly J." userId="5d0bfce3-9247-4042-8ca7-1ac28a70a8ee" providerId="ADAL" clId="{F74C62B2-E52F-4FBB-8AB9-C82AF73AFA8A}" dt="2025-03-10T20:08:34.299" v="76" actId="1036"/>
          <ac:spMkLst>
            <pc:docMk/>
            <pc:sldMk cId="1088869911" sldId="275"/>
            <ac:spMk id="15" creationId="{0B2C5012-1785-2FAB-E345-568671E32279}"/>
          </ac:spMkLst>
        </pc:spChg>
        <pc:spChg chg="mod ord">
          <ac:chgData name="Conroy, Kimberly J." userId="5d0bfce3-9247-4042-8ca7-1ac28a70a8ee" providerId="ADAL" clId="{F74C62B2-E52F-4FBB-8AB9-C82AF73AFA8A}" dt="2025-03-10T20:08:49.921" v="82" actId="1038"/>
          <ac:spMkLst>
            <pc:docMk/>
            <pc:sldMk cId="1088869911" sldId="275"/>
            <ac:spMk id="18" creationId="{7CCC8974-E683-22B6-A3BD-C060C9416E3C}"/>
          </ac:spMkLst>
        </pc:spChg>
        <pc:picChg chg="del">
          <ac:chgData name="Conroy, Kimberly J." userId="5d0bfce3-9247-4042-8ca7-1ac28a70a8ee" providerId="ADAL" clId="{F74C62B2-E52F-4FBB-8AB9-C82AF73AFA8A}" dt="2025-03-10T20:06:09.204" v="34" actId="478"/>
          <ac:picMkLst>
            <pc:docMk/>
            <pc:sldMk cId="1088869911" sldId="275"/>
            <ac:picMk id="20" creationId="{52455C7F-9892-847F-5671-12B219339B9D}"/>
          </ac:picMkLst>
        </pc:picChg>
        <pc:picChg chg="add mod">
          <ac:chgData name="Conroy, Kimberly J." userId="5d0bfce3-9247-4042-8ca7-1ac28a70a8ee" providerId="ADAL" clId="{F74C62B2-E52F-4FBB-8AB9-C82AF73AFA8A}" dt="2025-03-10T20:06:47.964" v="44" actId="14100"/>
          <ac:picMkLst>
            <pc:docMk/>
            <pc:sldMk cId="1088869911" sldId="275"/>
            <ac:picMk id="21" creationId="{2EA947FC-CBD5-1D7F-9B49-B3E89E0D8CA7}"/>
          </ac:picMkLst>
        </pc:picChg>
      </pc:sldChg>
      <pc:sldChg chg="addSp modSp mod">
        <pc:chgData name="Conroy, Kimberly J." userId="5d0bfce3-9247-4042-8ca7-1ac28a70a8ee" providerId="ADAL" clId="{F74C62B2-E52F-4FBB-8AB9-C82AF73AFA8A}" dt="2025-02-05T19:53:30.219" v="23" actId="13822"/>
        <pc:sldMkLst>
          <pc:docMk/>
          <pc:sldMk cId="3226131849" sldId="277"/>
        </pc:sldMkLst>
        <pc:spChg chg="add mod">
          <ac:chgData name="Conroy, Kimberly J." userId="5d0bfce3-9247-4042-8ca7-1ac28a70a8ee" providerId="ADAL" clId="{F74C62B2-E52F-4FBB-8AB9-C82AF73AFA8A}" dt="2025-02-05T19:53:30.219" v="23" actId="13822"/>
          <ac:spMkLst>
            <pc:docMk/>
            <pc:sldMk cId="3226131849" sldId="277"/>
            <ac:spMk id="2" creationId="{CA6B6768-D55B-F17A-132E-BE93BACB13E0}"/>
          </ac:spMkLst>
        </pc:spChg>
      </pc:sldChg>
      <pc:sldChg chg="addSp modSp mod">
        <pc:chgData name="Conroy, Kimberly J." userId="5d0bfce3-9247-4042-8ca7-1ac28a70a8ee" providerId="ADAL" clId="{F74C62B2-E52F-4FBB-8AB9-C82AF73AFA8A}" dt="2025-02-05T19:51:04.934" v="5" actId="13822"/>
        <pc:sldMkLst>
          <pc:docMk/>
          <pc:sldMk cId="4221448951" sldId="278"/>
        </pc:sldMkLst>
        <pc:spChg chg="add mod">
          <ac:chgData name="Conroy, Kimberly J." userId="5d0bfce3-9247-4042-8ca7-1ac28a70a8ee" providerId="ADAL" clId="{F74C62B2-E52F-4FBB-8AB9-C82AF73AFA8A}" dt="2025-02-05T19:51:04.934" v="5" actId="13822"/>
          <ac:spMkLst>
            <pc:docMk/>
            <pc:sldMk cId="4221448951" sldId="278"/>
            <ac:spMk id="2" creationId="{E30F111C-F336-1A9A-17A2-5BB99BC09A74}"/>
          </ac:spMkLst>
        </pc:spChg>
      </pc:sldChg>
      <pc:sldChg chg="addSp modSp mod">
        <pc:chgData name="Conroy, Kimberly J." userId="5d0bfce3-9247-4042-8ca7-1ac28a70a8ee" providerId="ADAL" clId="{F74C62B2-E52F-4FBB-8AB9-C82AF73AFA8A}" dt="2025-02-05T19:50:44.354" v="3" actId="13822"/>
        <pc:sldMkLst>
          <pc:docMk/>
          <pc:sldMk cId="3196087109" sldId="293"/>
        </pc:sldMkLst>
        <pc:spChg chg="add mod">
          <ac:chgData name="Conroy, Kimberly J." userId="5d0bfce3-9247-4042-8ca7-1ac28a70a8ee" providerId="ADAL" clId="{F74C62B2-E52F-4FBB-8AB9-C82AF73AFA8A}" dt="2025-02-05T19:50:44.354" v="3" actId="13822"/>
          <ac:spMkLst>
            <pc:docMk/>
            <pc:sldMk cId="3196087109" sldId="293"/>
            <ac:spMk id="2" creationId="{76821A6C-EA6D-727B-AA5E-0D14B615A775}"/>
          </ac:spMkLst>
        </pc:spChg>
      </pc:sldChg>
      <pc:sldChg chg="addSp modSp mod">
        <pc:chgData name="Conroy, Kimberly J." userId="5d0bfce3-9247-4042-8ca7-1ac28a70a8ee" providerId="ADAL" clId="{F74C62B2-E52F-4FBB-8AB9-C82AF73AFA8A}" dt="2025-02-05T19:51:17.947" v="7" actId="13822"/>
        <pc:sldMkLst>
          <pc:docMk/>
          <pc:sldMk cId="2626472771" sldId="296"/>
        </pc:sldMkLst>
        <pc:spChg chg="add mod">
          <ac:chgData name="Conroy, Kimberly J." userId="5d0bfce3-9247-4042-8ca7-1ac28a70a8ee" providerId="ADAL" clId="{F74C62B2-E52F-4FBB-8AB9-C82AF73AFA8A}" dt="2025-02-05T19:51:17.947" v="7" actId="13822"/>
          <ac:spMkLst>
            <pc:docMk/>
            <pc:sldMk cId="2626472771" sldId="296"/>
            <ac:spMk id="2" creationId="{2DA31BB1-32C2-AC06-BCAB-CB16B33DF2A0}"/>
          </ac:spMkLst>
        </pc:spChg>
      </pc:sldChg>
      <pc:sldChg chg="addSp modSp mod">
        <pc:chgData name="Conroy, Kimberly J." userId="5d0bfce3-9247-4042-8ca7-1ac28a70a8ee" providerId="ADAL" clId="{F74C62B2-E52F-4FBB-8AB9-C82AF73AFA8A}" dt="2025-02-05T19:52:25.341" v="17" actId="13822"/>
        <pc:sldMkLst>
          <pc:docMk/>
          <pc:sldMk cId="3465557400" sldId="297"/>
        </pc:sldMkLst>
        <pc:spChg chg="add mod">
          <ac:chgData name="Conroy, Kimberly J." userId="5d0bfce3-9247-4042-8ca7-1ac28a70a8ee" providerId="ADAL" clId="{F74C62B2-E52F-4FBB-8AB9-C82AF73AFA8A}" dt="2025-02-05T19:51:34.176" v="9" actId="13822"/>
          <ac:spMkLst>
            <pc:docMk/>
            <pc:sldMk cId="3465557400" sldId="297"/>
            <ac:spMk id="2" creationId="{F70C5F81-20B9-AD83-6EB6-FF128C4F0F25}"/>
          </ac:spMkLst>
        </pc:spChg>
        <pc:spChg chg="add mod">
          <ac:chgData name="Conroy, Kimberly J." userId="5d0bfce3-9247-4042-8ca7-1ac28a70a8ee" providerId="ADAL" clId="{F74C62B2-E52F-4FBB-8AB9-C82AF73AFA8A}" dt="2025-02-05T19:51:57.023" v="13" actId="13822"/>
          <ac:spMkLst>
            <pc:docMk/>
            <pc:sldMk cId="3465557400" sldId="297"/>
            <ac:spMk id="4" creationId="{70161201-87CD-572C-0725-6798D24BCFB6}"/>
          </ac:spMkLst>
        </pc:spChg>
        <pc:spChg chg="add mod">
          <ac:chgData name="Conroy, Kimberly J." userId="5d0bfce3-9247-4042-8ca7-1ac28a70a8ee" providerId="ADAL" clId="{F74C62B2-E52F-4FBB-8AB9-C82AF73AFA8A}" dt="2025-02-05T19:52:13.241" v="15" actId="13822"/>
          <ac:spMkLst>
            <pc:docMk/>
            <pc:sldMk cId="3465557400" sldId="297"/>
            <ac:spMk id="8" creationId="{55E80BDA-53A7-ECE3-684C-00A09A419D43}"/>
          </ac:spMkLst>
        </pc:spChg>
        <pc:spChg chg="add mod">
          <ac:chgData name="Conroy, Kimberly J." userId="5d0bfce3-9247-4042-8ca7-1ac28a70a8ee" providerId="ADAL" clId="{F74C62B2-E52F-4FBB-8AB9-C82AF73AFA8A}" dt="2025-02-05T19:52:25.341" v="17" actId="13822"/>
          <ac:spMkLst>
            <pc:docMk/>
            <pc:sldMk cId="3465557400" sldId="297"/>
            <ac:spMk id="15" creationId="{470A05BE-96F4-7851-1E9B-EE1B4245ABBF}"/>
          </ac:spMkLst>
        </pc:spChg>
        <pc:picChg chg="mod">
          <ac:chgData name="Conroy, Kimberly J." userId="5d0bfce3-9247-4042-8ca7-1ac28a70a8ee" providerId="ADAL" clId="{F74C62B2-E52F-4FBB-8AB9-C82AF73AFA8A}" dt="2025-02-05T19:51:40.622" v="11" actId="1076"/>
          <ac:picMkLst>
            <pc:docMk/>
            <pc:sldMk cId="3465557400" sldId="297"/>
            <ac:picMk id="3" creationId="{52E38AE7-89D4-0BF5-3A57-81F1FBBDA8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12DE-D5FF-482E-AE75-65240F499FDB}"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E04C7-F63B-43D2-8F38-C8E769B716AC}" type="slidenum">
              <a:rPr lang="en-US" smtClean="0"/>
              <a:t>‹#›</a:t>
            </a:fld>
            <a:endParaRPr lang="en-US"/>
          </a:p>
        </p:txBody>
      </p:sp>
    </p:spTree>
    <p:extLst>
      <p:ext uri="{BB962C8B-B14F-4D97-AF65-F5344CB8AC3E}">
        <p14:creationId xmlns:p14="http://schemas.microsoft.com/office/powerpoint/2010/main" val="1543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Franklin County Ohio Clerk of Courts’ Introduction to Civil e-Filing. This e-filing system will allow cases and documents to be electronically filed for cases in the Common Pleas courts. During this tutorial, you will learn how to file a new case in the Civil court.</a:t>
            </a:r>
          </a:p>
        </p:txBody>
      </p:sp>
      <p:sp>
        <p:nvSpPr>
          <p:cNvPr id="4" name="Slide Number Placeholder 3"/>
          <p:cNvSpPr>
            <a:spLocks noGrp="1"/>
          </p:cNvSpPr>
          <p:nvPr>
            <p:ph type="sldNum" sz="quarter" idx="5"/>
          </p:nvPr>
        </p:nvSpPr>
        <p:spPr/>
        <p:txBody>
          <a:bodyPr/>
          <a:lstStyle/>
          <a:p>
            <a:fld id="{F5AE04C7-F63B-43D2-8F38-C8E769B716AC}" type="slidenum">
              <a:rPr lang="en-US" smtClean="0"/>
              <a:t>1</a:t>
            </a:fld>
            <a:endParaRPr lang="en-US" dirty="0"/>
          </a:p>
        </p:txBody>
      </p:sp>
    </p:spTree>
    <p:extLst>
      <p:ext uri="{BB962C8B-B14F-4D97-AF65-F5344CB8AC3E}">
        <p14:creationId xmlns:p14="http://schemas.microsoft.com/office/powerpoint/2010/main" val="339955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10</a:t>
            </a:fld>
            <a:endParaRPr lang="en-US"/>
          </a:p>
        </p:txBody>
      </p:sp>
    </p:spTree>
    <p:extLst>
      <p:ext uri="{BB962C8B-B14F-4D97-AF65-F5344CB8AC3E}">
        <p14:creationId xmlns:p14="http://schemas.microsoft.com/office/powerpoint/2010/main" val="18925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filing before submitting. There is an optional Client # field so an office reference number can be added. Review the documents to be submitted and add or remove as needed. To request a bond hearing the Motion Bond Hearing and Request for Bond Hearing are needed. Add any filing notes. At this point, if the filing is not ready, it can be cancelled (deleted), Moved to draft filings for completion later, or submitted to complete the filing process.</a:t>
            </a:r>
          </a:p>
        </p:txBody>
      </p:sp>
      <p:sp>
        <p:nvSpPr>
          <p:cNvPr id="4" name="Slide Number Placeholder 3"/>
          <p:cNvSpPr>
            <a:spLocks noGrp="1"/>
          </p:cNvSpPr>
          <p:nvPr>
            <p:ph type="sldNum" sz="quarter" idx="5"/>
          </p:nvPr>
        </p:nvSpPr>
        <p:spPr/>
        <p:txBody>
          <a:bodyPr/>
          <a:lstStyle/>
          <a:p>
            <a:fld id="{F5AE04C7-F63B-43D2-8F38-C8E769B716AC}" type="slidenum">
              <a:rPr lang="en-US" smtClean="0"/>
              <a:t>11</a:t>
            </a:fld>
            <a:endParaRPr lang="en-US"/>
          </a:p>
        </p:txBody>
      </p:sp>
    </p:spTree>
    <p:extLst>
      <p:ext uri="{BB962C8B-B14F-4D97-AF65-F5344CB8AC3E}">
        <p14:creationId xmlns:p14="http://schemas.microsoft.com/office/powerpoint/2010/main" val="146795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12</a:t>
            </a:fld>
            <a:endParaRPr lang="en-US"/>
          </a:p>
        </p:txBody>
      </p:sp>
    </p:spTree>
    <p:extLst>
      <p:ext uri="{BB962C8B-B14F-4D97-AF65-F5344CB8AC3E}">
        <p14:creationId xmlns:p14="http://schemas.microsoft.com/office/powerpoint/2010/main" val="3842406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the Filing Status button will bring up a list of all cases that have been filed and show their filing status. You can search for a specific case by enter the search parameters and choosing search. The Filing Status list can always be reached by clicking My Filing from the home page or by going to the eFile tab and selecting My Filings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13</a:t>
            </a:fld>
            <a:endParaRPr lang="en-US"/>
          </a:p>
        </p:txBody>
      </p:sp>
    </p:spTree>
    <p:extLst>
      <p:ext uri="{BB962C8B-B14F-4D97-AF65-F5344CB8AC3E}">
        <p14:creationId xmlns:p14="http://schemas.microsoft.com/office/powerpoint/2010/main" val="243870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the Franklin County e-filing System. For help or questions about filing, contact the Clerk of Courts Office at 614.525.3600 or email at franklincountyclerk@franklincountyohio.gov</a:t>
            </a:r>
          </a:p>
        </p:txBody>
      </p:sp>
      <p:sp>
        <p:nvSpPr>
          <p:cNvPr id="4" name="Slide Number Placeholder 3"/>
          <p:cNvSpPr>
            <a:spLocks noGrp="1"/>
          </p:cNvSpPr>
          <p:nvPr>
            <p:ph type="sldNum" sz="quarter" idx="5"/>
          </p:nvPr>
        </p:nvSpPr>
        <p:spPr/>
        <p:txBody>
          <a:bodyPr/>
          <a:lstStyle/>
          <a:p>
            <a:fld id="{F5AE04C7-F63B-43D2-8F38-C8E769B716AC}" type="slidenum">
              <a:rPr lang="en-US" smtClean="0"/>
              <a:t>14</a:t>
            </a:fld>
            <a:endParaRPr lang="en-US"/>
          </a:p>
        </p:txBody>
      </p:sp>
    </p:spTree>
    <p:extLst>
      <p:ext uri="{BB962C8B-B14F-4D97-AF65-F5344CB8AC3E}">
        <p14:creationId xmlns:p14="http://schemas.microsoft.com/office/powerpoint/2010/main" val="5237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 helpful technologies, how to file a bond hearing request, how to check for notifications on cases, and where to get help</a:t>
            </a:r>
          </a:p>
        </p:txBody>
      </p:sp>
      <p:sp>
        <p:nvSpPr>
          <p:cNvPr id="4" name="Slide Number Placeholder 3"/>
          <p:cNvSpPr>
            <a:spLocks noGrp="1"/>
          </p:cNvSpPr>
          <p:nvPr>
            <p:ph type="sldNum" sz="quarter" idx="5"/>
          </p:nvPr>
        </p:nvSpPr>
        <p:spPr/>
        <p:txBody>
          <a:bodyPr/>
          <a:lstStyle/>
          <a:p>
            <a:fld id="{F5AE04C7-F63B-43D2-8F38-C8E769B716AC}" type="slidenum">
              <a:rPr lang="en-US" smtClean="0"/>
              <a:t>2</a:t>
            </a:fld>
            <a:endParaRPr lang="en-US" dirty="0"/>
          </a:p>
        </p:txBody>
      </p:sp>
    </p:spTree>
    <p:extLst>
      <p:ext uri="{BB962C8B-B14F-4D97-AF65-F5344CB8AC3E}">
        <p14:creationId xmlns:p14="http://schemas.microsoft.com/office/powerpoint/2010/main" val="1825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helpful technologies are a scanner with the recommended setting of 300dpi. A way to convert documents into a PDF format such as using Print to PDF, embedded PDF Converter in Word or other similar products or an online word to PDF Converter. Word documents must be in a .docx format.</a:t>
            </a:r>
          </a:p>
        </p:txBody>
      </p:sp>
      <p:sp>
        <p:nvSpPr>
          <p:cNvPr id="4" name="Slide Number Placeholder 3"/>
          <p:cNvSpPr>
            <a:spLocks noGrp="1"/>
          </p:cNvSpPr>
          <p:nvPr>
            <p:ph type="sldNum" sz="quarter" idx="5"/>
          </p:nvPr>
        </p:nvSpPr>
        <p:spPr/>
        <p:txBody>
          <a:bodyPr/>
          <a:lstStyle/>
          <a:p>
            <a:fld id="{F5AE04C7-F63B-43D2-8F38-C8E769B716AC}" type="slidenum">
              <a:rPr lang="en-US" smtClean="0"/>
              <a:t>3</a:t>
            </a:fld>
            <a:endParaRPr lang="en-US" dirty="0"/>
          </a:p>
        </p:txBody>
      </p:sp>
    </p:spTree>
    <p:extLst>
      <p:ext uri="{BB962C8B-B14F-4D97-AF65-F5344CB8AC3E}">
        <p14:creationId xmlns:p14="http://schemas.microsoft.com/office/powerpoint/2010/main" val="3896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General Division, Court of Common Pleas, then from the Jurisdiction menu, choose Civil Division.</a:t>
            </a:r>
          </a:p>
        </p:txBody>
      </p:sp>
      <p:sp>
        <p:nvSpPr>
          <p:cNvPr id="4" name="Slide Number Placeholder 3"/>
          <p:cNvSpPr>
            <a:spLocks noGrp="1"/>
          </p:cNvSpPr>
          <p:nvPr>
            <p:ph type="sldNum" sz="quarter" idx="5"/>
          </p:nvPr>
        </p:nvSpPr>
        <p:spPr/>
        <p:txBody>
          <a:bodyPr/>
          <a:lstStyle/>
          <a:p>
            <a:fld id="{F5AE04C7-F63B-43D2-8F38-C8E769B716AC}" type="slidenum">
              <a:rPr lang="en-US" smtClean="0"/>
              <a:t>4</a:t>
            </a:fld>
            <a:endParaRPr lang="en-US" dirty="0"/>
          </a:p>
        </p:txBody>
      </p:sp>
    </p:spTree>
    <p:extLst>
      <p:ext uri="{BB962C8B-B14F-4D97-AF65-F5344CB8AC3E}">
        <p14:creationId xmlns:p14="http://schemas.microsoft.com/office/powerpoint/2010/main" val="3144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04C7-F63B-43D2-8F38-C8E769B71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49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04C7-F63B-43D2-8F38-C8E769B71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9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04C7-F63B-43D2-8F38-C8E769B71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7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8</a:t>
            </a:fld>
            <a:endParaRPr lang="en-US"/>
          </a:p>
        </p:txBody>
      </p:sp>
    </p:spTree>
    <p:extLst>
      <p:ext uri="{BB962C8B-B14F-4D97-AF65-F5344CB8AC3E}">
        <p14:creationId xmlns:p14="http://schemas.microsoft.com/office/powerpoint/2010/main" val="22753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9</a:t>
            </a:fld>
            <a:endParaRPr lang="en-US"/>
          </a:p>
        </p:txBody>
      </p:sp>
    </p:spTree>
    <p:extLst>
      <p:ext uri="{BB962C8B-B14F-4D97-AF65-F5344CB8AC3E}">
        <p14:creationId xmlns:p14="http://schemas.microsoft.com/office/powerpoint/2010/main" val="24547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000-DC5C-284A-91F9-D637E647F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AF3D6-AD18-6F58-FFCC-64A13F244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E8158-0F3D-35E4-6EC1-6D63581F73AA}"/>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390DDFC4-F5BD-9F3E-443E-CFF76C9F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71EF-F26E-5FDC-39B7-21AA45A20AC7}"/>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6265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8A7-9506-AA5A-5350-5AC7A1A2A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37E-3950-0E4C-6BC5-0AEDF7029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E737-E8A4-77DE-F325-2FE2EAA06956}"/>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5104F2A-A32F-D188-A894-7FCB8776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4CAB-0D3A-B06C-F8F1-DDEA31AC7D38}"/>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7595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F161-58FA-A517-C0D2-16D2E2DA5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46FED-C235-AADA-3C2D-3A3447E1F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3B1F-D5F2-2F4F-0A43-717041F8DE3D}"/>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9F97967-7469-4F20-6546-927C382B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9752-D892-FC90-442E-58AABAD5BFE6}"/>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995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F450-3BC8-5534-91F2-11D48A6C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6D780-2F4A-A9FF-E6D2-565448D44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DD1D-9BF2-5503-A6DC-ECD0DAB52950}"/>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32891F40-1625-E207-5B4C-60B85B1F9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980C-DDD2-5251-05EE-224A912FF0BE}"/>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8650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03FE-EB1D-D701-E171-D2021A655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57322-B879-A83D-E065-101201810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4ABE1-2769-1B61-2060-8B205709758F}"/>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196A1E4-4856-A3AF-0A91-F871AFE1C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DAF-AD34-2993-6A94-A999AA331B33}"/>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15947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71BE-8CD6-F29E-5CC0-C530811A5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5310-9A15-7C00-3AE1-F9ECDA077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0588F-EE38-9854-33CF-458231007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2FDF9-DE86-EF4A-79F3-10F0BBE421A5}"/>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DE89C68E-84D8-9CB7-558A-9900E189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DAD-B143-F72E-3A83-C10F9353394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6778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348-7F84-6672-2295-73536239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367BD-F68B-25AD-9246-80BA4B3E0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CA49A-25A4-C73F-F86D-14A97BA18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A7FEE-A2C7-8F39-4596-32D81139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97E9B-DD92-5F31-8F58-A7B3A66A7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8D6E-5846-CD91-78F2-1A3E4781ABEB}"/>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8" name="Footer Placeholder 7">
            <a:extLst>
              <a:ext uri="{FF2B5EF4-FFF2-40B4-BE49-F238E27FC236}">
                <a16:creationId xmlns:a16="http://schemas.microsoft.com/office/drawing/2014/main" id="{C5682351-BDDB-8EFD-5C95-F3A187B68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581155-DC3F-CE85-261B-02A6A031B26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1243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90A-70D4-D0F2-4771-399560E35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AD7FB-717F-3D40-1B98-5EBEA2BED1EF}"/>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4" name="Footer Placeholder 3">
            <a:extLst>
              <a:ext uri="{FF2B5EF4-FFF2-40B4-BE49-F238E27FC236}">
                <a16:creationId xmlns:a16="http://schemas.microsoft.com/office/drawing/2014/main" id="{7B4605F2-7024-008D-F062-F10F7F9F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2A8AB-8140-D5E7-24E6-7D6EBCE4B5AF}"/>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3330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9FD44-1F6D-3DD5-6BB0-0E0E6BE65DDE}"/>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3" name="Footer Placeholder 2">
            <a:extLst>
              <a:ext uri="{FF2B5EF4-FFF2-40B4-BE49-F238E27FC236}">
                <a16:creationId xmlns:a16="http://schemas.microsoft.com/office/drawing/2014/main" id="{7EE21A55-7578-2FC2-FC11-CA5CEC4D9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CD6D-59BE-357E-A8FA-D76F7CC26D9A}"/>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06998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CE0-78C4-C8BA-67CA-AB3C7AFC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31F6-1D76-5C2B-DF72-E3051FDF5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8049-A828-9C2D-FFEA-ECA5ECCD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9839-0BFE-BBB9-BD49-7FDE118F9C67}"/>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8EACFD53-1049-3F6C-B07E-3B8BA9BAB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63382-8273-BE3C-FCA2-7DDCF181A96D}"/>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4587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3E32-72FF-24B2-87F1-D1A71B271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9940D-F2C7-D26F-A7D9-C2F91BB9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3A622-02FB-2022-32E0-49498185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067F-2836-72EC-D216-0C2981864423}"/>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BC07AD7B-4B3A-DBFE-D151-5B7E429D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CE8E-8655-FCD2-DB77-8A4F1BFEAA75}"/>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6181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EF3E-9062-3E33-B311-6F8F3DC8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4B2A9-4BB9-222A-12E8-F84F8481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FEEDB-36A4-4831-BEAF-AEF0AB953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4C7593E9-D099-18C1-5A1A-CF76E59F4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3510-16E2-C0A8-F32D-FF47E1E09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1E1D-3041-4DE3-80AB-61D2FC62303A}" type="slidenum">
              <a:rPr lang="en-US" smtClean="0"/>
              <a:t>‹#›</a:t>
            </a:fld>
            <a:endParaRPr lang="en-US"/>
          </a:p>
        </p:txBody>
      </p:sp>
    </p:spTree>
    <p:extLst>
      <p:ext uri="{BB962C8B-B14F-4D97-AF65-F5344CB8AC3E}">
        <p14:creationId xmlns:p14="http://schemas.microsoft.com/office/powerpoint/2010/main" val="166199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s://acrobat.adobe.com/link/acrobat/word-to-pdf?x_api_client_id=adobe_com&amp;x_api_client_location=word_to_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erk of Courts seal">
            <a:extLst>
              <a:ext uri="{FF2B5EF4-FFF2-40B4-BE49-F238E27FC236}">
                <a16:creationId xmlns:a16="http://schemas.microsoft.com/office/drawing/2014/main" id="{B6684EC3-704A-6FE2-9410-FA2ECCD1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69" y="1529514"/>
            <a:ext cx="4084320" cy="4084320"/>
          </a:xfrm>
          <a:prstGeom prst="rect">
            <a:avLst/>
          </a:prstGeom>
        </p:spPr>
      </p:pic>
      <p:sp>
        <p:nvSpPr>
          <p:cNvPr id="6" name="Rectangle 5">
            <a:extLst>
              <a:ext uri="{FF2B5EF4-FFF2-40B4-BE49-F238E27FC236}">
                <a16:creationId xmlns:a16="http://schemas.microsoft.com/office/drawing/2014/main" id="{60EF276B-392D-10E8-A6C1-5DB1AB034EB9}"/>
              </a:ext>
            </a:extLst>
          </p:cNvPr>
          <p:cNvSpPr/>
          <p:nvPr/>
        </p:nvSpPr>
        <p:spPr>
          <a:xfrm>
            <a:off x="1852091" y="123738"/>
            <a:ext cx="8487051" cy="2308324"/>
          </a:xfrm>
          <a:prstGeom prst="rect">
            <a:avLst/>
          </a:prstGeom>
          <a:noFill/>
        </p:spPr>
        <p:txBody>
          <a:bodyPr wrap="square" lIns="91440" tIns="45720" rIns="91440" bIns="45720" anchor="t">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Introduction to Appeals e-Filing</a:t>
            </a:r>
          </a:p>
          <a:p>
            <a:pPr algn="ctr"/>
            <a:r>
              <a:rPr lang="en-US" sz="4800" b="0" cap="none" spc="0" dirty="0">
                <a:ln w="0"/>
                <a:solidFill>
                  <a:schemeClr val="bg1"/>
                </a:solidFill>
                <a:effectLst>
                  <a:outerShdw blurRad="38100" dist="19050" dir="2700000" algn="tl" rotWithShape="0">
                    <a:schemeClr val="dk1">
                      <a:alpha val="40000"/>
                    </a:schemeClr>
                  </a:outerShdw>
                </a:effectLst>
              </a:rPr>
              <a:t>Filing </a:t>
            </a:r>
            <a:r>
              <a:rPr lang="en-US" sz="4800" dirty="0">
                <a:ln w="0"/>
                <a:solidFill>
                  <a:schemeClr val="bg1"/>
                </a:solidFill>
                <a:effectLst>
                  <a:outerShdw blurRad="38100" dist="19050" dir="2700000" algn="tl" rotWithShape="0">
                    <a:schemeClr val="dk1">
                      <a:alpha val="40000"/>
                    </a:schemeClr>
                  </a:outerShdw>
                </a:effectLst>
              </a:rPr>
              <a:t>to </a:t>
            </a:r>
            <a:r>
              <a:rPr lang="en-US" sz="4800" b="0" cap="none" spc="0" dirty="0">
                <a:ln w="0"/>
                <a:solidFill>
                  <a:schemeClr val="bg1"/>
                </a:solidFill>
                <a:effectLst>
                  <a:outerShdw blurRad="38100" dist="19050" dir="2700000" algn="tl" rotWithShape="0">
                    <a:schemeClr val="dk1">
                      <a:alpha val="40000"/>
                    </a:schemeClr>
                  </a:outerShdw>
                </a:effectLst>
              </a:rPr>
              <a:t>an Existing Case</a:t>
            </a:r>
            <a:endParaRPr lang="en-US" sz="4800" b="0" cap="none" spc="0" dirty="0">
              <a:ln w="0"/>
              <a:solidFill>
                <a:schemeClr val="bg1"/>
              </a:solidFill>
              <a:effectLst>
                <a:outerShdw blurRad="38100" dist="19050" dir="2700000" algn="tl" rotWithShape="0">
                  <a:prstClr val="black">
                    <a:alpha val="40000"/>
                  </a:prstClr>
                </a:outerShdw>
              </a:effectLst>
              <a:ea typeface="Calibri"/>
              <a:cs typeface="Calibri"/>
            </a:endParaRPr>
          </a:p>
          <a:p>
            <a:pPr algn="ctr"/>
            <a:endParaRPr lang="en-US" sz="4800" b="0" cap="none" spc="0" dirty="0">
              <a:ln w="0"/>
              <a:solidFill>
                <a:schemeClr val="bg1"/>
              </a:solidFill>
              <a:effectLst>
                <a:outerShdw blurRad="38100" dist="19050" dir="2700000" algn="tl" rotWithShape="0">
                  <a:prstClr val="black">
                    <a:alpha val="40000"/>
                  </a:prstClr>
                </a:outerShdw>
              </a:effectLst>
              <a:ea typeface="Calibri"/>
              <a:cs typeface="Calibri"/>
            </a:endParaRPr>
          </a:p>
        </p:txBody>
      </p:sp>
      <p:sp>
        <p:nvSpPr>
          <p:cNvPr id="3" name="Rectangle 2">
            <a:extLst>
              <a:ext uri="{FF2B5EF4-FFF2-40B4-BE49-F238E27FC236}">
                <a16:creationId xmlns:a16="http://schemas.microsoft.com/office/drawing/2014/main" id="{792025FA-64F6-014B-F044-AAAB433DD321}"/>
              </a:ext>
            </a:extLst>
          </p:cNvPr>
          <p:cNvSpPr/>
          <p:nvPr/>
        </p:nvSpPr>
        <p:spPr>
          <a:xfrm>
            <a:off x="1723303" y="5586763"/>
            <a:ext cx="8487051"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Franklin County Clerk of Courts</a:t>
            </a:r>
          </a:p>
        </p:txBody>
      </p:sp>
    </p:spTree>
    <p:extLst>
      <p:ext uri="{BB962C8B-B14F-4D97-AF65-F5344CB8AC3E}">
        <p14:creationId xmlns:p14="http://schemas.microsoft.com/office/powerpoint/2010/main" val="97670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52E38AE7-89D4-0BF5-3A57-81F1FBBDA8DE}"/>
              </a:ext>
            </a:extLst>
          </p:cNvPr>
          <p:cNvPicPr>
            <a:picLocks noChangeAspect="1"/>
          </p:cNvPicPr>
          <p:nvPr/>
        </p:nvPicPr>
        <p:blipFill>
          <a:blip r:embed="rId4"/>
          <a:stretch>
            <a:fillRect/>
          </a:stretch>
        </p:blipFill>
        <p:spPr>
          <a:xfrm>
            <a:off x="5644131" y="1255836"/>
            <a:ext cx="6006888" cy="5419284"/>
          </a:xfrm>
          <a:prstGeom prst="rect">
            <a:avLst/>
          </a:prstGeom>
        </p:spPr>
      </p:pic>
      <p:sp>
        <p:nvSpPr>
          <p:cNvPr id="5" name="TextBox 4">
            <a:extLst>
              <a:ext uri="{FF2B5EF4-FFF2-40B4-BE49-F238E27FC236}">
                <a16:creationId xmlns:a16="http://schemas.microsoft.com/office/drawing/2014/main" id="{B09DC299-039D-1FA3-34CC-99D3E2697826}"/>
              </a:ext>
            </a:extLst>
          </p:cNvPr>
          <p:cNvSpPr txBox="1"/>
          <p:nvPr/>
        </p:nvSpPr>
        <p:spPr>
          <a:xfrm>
            <a:off x="503481" y="1347276"/>
            <a:ext cx="3554858" cy="1015663"/>
          </a:xfrm>
          <a:prstGeom prst="rect">
            <a:avLst/>
          </a:prstGeom>
          <a:noFill/>
        </p:spPr>
        <p:txBody>
          <a:bodyPr wrap="square" rtlCol="0">
            <a:spAutoFit/>
          </a:bodyPr>
          <a:lstStyle/>
          <a:p>
            <a:r>
              <a:rPr lang="en-US" sz="2000" dirty="0">
                <a:solidFill>
                  <a:schemeClr val="bg1"/>
                </a:solidFill>
              </a:rPr>
              <a:t>1. Confirm the Participant’s name is already checked. In the top and bottom sections.</a:t>
            </a:r>
          </a:p>
        </p:txBody>
      </p:sp>
      <p:sp>
        <p:nvSpPr>
          <p:cNvPr id="7" name="TextBox 6">
            <a:extLst>
              <a:ext uri="{FF2B5EF4-FFF2-40B4-BE49-F238E27FC236}">
                <a16:creationId xmlns:a16="http://schemas.microsoft.com/office/drawing/2014/main" id="{0C01F68A-352A-F532-D778-985CAF95424C}"/>
              </a:ext>
            </a:extLst>
          </p:cNvPr>
          <p:cNvSpPr txBox="1"/>
          <p:nvPr/>
        </p:nvSpPr>
        <p:spPr>
          <a:xfrm>
            <a:off x="503481" y="2520942"/>
            <a:ext cx="3554858" cy="707886"/>
          </a:xfrm>
          <a:prstGeom prst="rect">
            <a:avLst/>
          </a:prstGeom>
          <a:noFill/>
        </p:spPr>
        <p:txBody>
          <a:bodyPr wrap="square" rtlCol="0">
            <a:spAutoFit/>
          </a:bodyPr>
          <a:lstStyle/>
          <a:p>
            <a:r>
              <a:rPr lang="en-US" sz="2000" dirty="0">
                <a:solidFill>
                  <a:schemeClr val="bg1"/>
                </a:solidFill>
              </a:rPr>
              <a:t>2. Confirm the attorney’s [yours] is in the middle section.</a:t>
            </a:r>
          </a:p>
        </p:txBody>
      </p:sp>
      <p:sp>
        <p:nvSpPr>
          <p:cNvPr id="9" name="TextBox 8">
            <a:extLst>
              <a:ext uri="{FF2B5EF4-FFF2-40B4-BE49-F238E27FC236}">
                <a16:creationId xmlns:a16="http://schemas.microsoft.com/office/drawing/2014/main" id="{02A3FEAE-B1EF-B1D0-17DA-B3B20088F9BB}"/>
              </a:ext>
            </a:extLst>
          </p:cNvPr>
          <p:cNvSpPr txBox="1"/>
          <p:nvPr/>
        </p:nvSpPr>
        <p:spPr>
          <a:xfrm>
            <a:off x="483736" y="3402648"/>
            <a:ext cx="3554858" cy="707886"/>
          </a:xfrm>
          <a:prstGeom prst="rect">
            <a:avLst/>
          </a:prstGeom>
          <a:noFill/>
        </p:spPr>
        <p:txBody>
          <a:bodyPr wrap="square" rtlCol="0">
            <a:spAutoFit/>
          </a:bodyPr>
          <a:lstStyle/>
          <a:p>
            <a:r>
              <a:rPr lang="en-US" sz="2000" dirty="0">
                <a:solidFill>
                  <a:schemeClr val="bg1"/>
                </a:solidFill>
              </a:rPr>
              <a:t>3. Add additional attorneys for the party, if needed.</a:t>
            </a:r>
          </a:p>
        </p:txBody>
      </p:sp>
      <p:sp>
        <p:nvSpPr>
          <p:cNvPr id="11" name="TextBox 10">
            <a:extLst>
              <a:ext uri="{FF2B5EF4-FFF2-40B4-BE49-F238E27FC236}">
                <a16:creationId xmlns:a16="http://schemas.microsoft.com/office/drawing/2014/main" id="{FDA79B9D-C961-264C-1E1B-C7CB2454D663}"/>
              </a:ext>
            </a:extLst>
          </p:cNvPr>
          <p:cNvSpPr txBox="1"/>
          <p:nvPr/>
        </p:nvSpPr>
        <p:spPr>
          <a:xfrm>
            <a:off x="540981" y="4284354"/>
            <a:ext cx="3554858" cy="400110"/>
          </a:xfrm>
          <a:prstGeom prst="rect">
            <a:avLst/>
          </a:prstGeom>
          <a:noFill/>
        </p:spPr>
        <p:txBody>
          <a:bodyPr wrap="square" rtlCol="0">
            <a:spAutoFit/>
          </a:bodyPr>
          <a:lstStyle/>
          <a:p>
            <a:r>
              <a:rPr lang="en-US" sz="2000" dirty="0">
                <a:solidFill>
                  <a:schemeClr val="bg1"/>
                </a:solidFill>
              </a:rPr>
              <a:t>4. Click the </a:t>
            </a:r>
            <a:r>
              <a:rPr lang="en-US" sz="2000" i="1" dirty="0">
                <a:solidFill>
                  <a:schemeClr val="bg1"/>
                </a:solidFill>
              </a:rPr>
              <a:t>Next </a:t>
            </a:r>
            <a:r>
              <a:rPr lang="en-US" sz="2000" dirty="0">
                <a:solidFill>
                  <a:schemeClr val="bg1"/>
                </a:solidFill>
              </a:rPr>
              <a:t>button.</a:t>
            </a:r>
          </a:p>
        </p:txBody>
      </p:sp>
      <p:sp>
        <p:nvSpPr>
          <p:cNvPr id="13" name="Rectangle 12">
            <a:extLst>
              <a:ext uri="{FF2B5EF4-FFF2-40B4-BE49-F238E27FC236}">
                <a16:creationId xmlns:a16="http://schemas.microsoft.com/office/drawing/2014/main" id="{1103BC83-7B77-5B9E-0311-CC780BF12964}"/>
              </a:ext>
            </a:extLst>
          </p:cNvPr>
          <p:cNvSpPr/>
          <p:nvPr/>
        </p:nvSpPr>
        <p:spPr>
          <a:xfrm>
            <a:off x="5682624" y="2874885"/>
            <a:ext cx="1329465" cy="2139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DC87DA-0625-9CD4-0F2D-F364C91526E0}"/>
              </a:ext>
            </a:extLst>
          </p:cNvPr>
          <p:cNvSpPr/>
          <p:nvPr/>
        </p:nvSpPr>
        <p:spPr>
          <a:xfrm>
            <a:off x="5702945" y="5465685"/>
            <a:ext cx="992496" cy="2139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24A52B-2269-33B7-F5A9-7E5C17254C35}"/>
              </a:ext>
            </a:extLst>
          </p:cNvPr>
          <p:cNvSpPr/>
          <p:nvPr/>
        </p:nvSpPr>
        <p:spPr>
          <a:xfrm>
            <a:off x="7617080" y="4046378"/>
            <a:ext cx="2959107" cy="7087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99641-861F-BFCE-885A-92BF639F22C7}"/>
              </a:ext>
            </a:extLst>
          </p:cNvPr>
          <p:cNvSpPr/>
          <p:nvPr/>
        </p:nvSpPr>
        <p:spPr>
          <a:xfrm>
            <a:off x="5804544" y="4256646"/>
            <a:ext cx="1449696" cy="2135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70C5F81-20B9-AD83-6EB6-FF128C4F0F25}"/>
              </a:ext>
            </a:extLst>
          </p:cNvPr>
          <p:cNvSpPr/>
          <p:nvPr/>
        </p:nvSpPr>
        <p:spPr>
          <a:xfrm>
            <a:off x="10915650" y="1347276"/>
            <a:ext cx="603250" cy="10052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161201-87CD-572C-0725-6798D24BCFB6}"/>
              </a:ext>
            </a:extLst>
          </p:cNvPr>
          <p:cNvSpPr/>
          <p:nvPr/>
        </p:nvSpPr>
        <p:spPr>
          <a:xfrm>
            <a:off x="5892800" y="2874885"/>
            <a:ext cx="374650" cy="2038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E80BDA-53A7-ECE3-684C-00A09A419D43}"/>
              </a:ext>
            </a:extLst>
          </p:cNvPr>
          <p:cNvSpPr/>
          <p:nvPr/>
        </p:nvSpPr>
        <p:spPr>
          <a:xfrm>
            <a:off x="6695441" y="4284354"/>
            <a:ext cx="467359" cy="1225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0A05BE-96F4-7851-1E9B-EE1B4245ABBF}"/>
              </a:ext>
            </a:extLst>
          </p:cNvPr>
          <p:cNvSpPr/>
          <p:nvPr/>
        </p:nvSpPr>
        <p:spPr>
          <a:xfrm>
            <a:off x="5973056" y="5464829"/>
            <a:ext cx="389644" cy="1731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5557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animBg="1"/>
      <p:bldP spid="17" grpId="0" animBg="1"/>
      <p:bldP spid="18"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29099" y="207143"/>
            <a:ext cx="491192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Submit the Fil</a:t>
            </a:r>
            <a:r>
              <a:rPr lang="en-US" sz="5400" dirty="0">
                <a:ln w="0"/>
                <a:solidFill>
                  <a:schemeClr val="bg1"/>
                </a:solidFill>
                <a:effectLst>
                  <a:outerShdw blurRad="38100" dist="19050" dir="2700000" algn="tl" rotWithShape="0">
                    <a:schemeClr val="dk1">
                      <a:alpha val="40000"/>
                    </a:schemeClr>
                  </a:outerShdw>
                </a:effectLst>
              </a:rPr>
              <a:t>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60739" y="1133630"/>
            <a:ext cx="3791512"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Use the optional </a:t>
            </a:r>
            <a:r>
              <a:rPr lang="en-US" sz="2000" i="1" dirty="0">
                <a:solidFill>
                  <a:schemeClr val="bg1"/>
                </a:solidFill>
              </a:rPr>
              <a:t>Client # </a:t>
            </a:r>
            <a:r>
              <a:rPr lang="en-US" sz="2000" dirty="0">
                <a:solidFill>
                  <a:schemeClr val="bg1"/>
                </a:solidFill>
              </a:rPr>
              <a:t> field to enter an office case reference number.</a:t>
            </a:r>
          </a:p>
        </p:txBody>
      </p:sp>
      <p:sp>
        <p:nvSpPr>
          <p:cNvPr id="11" name="TextBox 10">
            <a:extLst>
              <a:ext uri="{FF2B5EF4-FFF2-40B4-BE49-F238E27FC236}">
                <a16:creationId xmlns:a16="http://schemas.microsoft.com/office/drawing/2014/main" id="{B2E89354-F74D-532C-16ED-3627C99BE008}"/>
              </a:ext>
            </a:extLst>
          </p:cNvPr>
          <p:cNvSpPr txBox="1"/>
          <p:nvPr/>
        </p:nvSpPr>
        <p:spPr>
          <a:xfrm>
            <a:off x="201714" y="5016136"/>
            <a:ext cx="443297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Submit the Filing – completes the filing process.</a:t>
            </a:r>
          </a:p>
        </p:txBody>
      </p:sp>
      <p:sp>
        <p:nvSpPr>
          <p:cNvPr id="7" name="TextBox 6">
            <a:extLst>
              <a:ext uri="{FF2B5EF4-FFF2-40B4-BE49-F238E27FC236}">
                <a16:creationId xmlns:a16="http://schemas.microsoft.com/office/drawing/2014/main" id="{EBA4D73A-4DC4-6360-33C6-24FB75C9BEF4}"/>
              </a:ext>
            </a:extLst>
          </p:cNvPr>
          <p:cNvSpPr txBox="1"/>
          <p:nvPr/>
        </p:nvSpPr>
        <p:spPr>
          <a:xfrm>
            <a:off x="141703" y="2187928"/>
            <a:ext cx="3791512"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or Remove additional documents, if needed.</a:t>
            </a:r>
          </a:p>
        </p:txBody>
      </p:sp>
      <p:sp>
        <p:nvSpPr>
          <p:cNvPr id="9" name="TextBox 8">
            <a:extLst>
              <a:ext uri="{FF2B5EF4-FFF2-40B4-BE49-F238E27FC236}">
                <a16:creationId xmlns:a16="http://schemas.microsoft.com/office/drawing/2014/main" id="{64003464-F8FC-DB57-03E6-0540303A8D3C}"/>
              </a:ext>
            </a:extLst>
          </p:cNvPr>
          <p:cNvSpPr txBox="1"/>
          <p:nvPr/>
        </p:nvSpPr>
        <p:spPr>
          <a:xfrm>
            <a:off x="160739" y="2992134"/>
            <a:ext cx="379151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filing notes</a:t>
            </a:r>
          </a:p>
        </p:txBody>
      </p:sp>
      <p:sp>
        <p:nvSpPr>
          <p:cNvPr id="13" name="TextBox 12">
            <a:extLst>
              <a:ext uri="{FF2B5EF4-FFF2-40B4-BE49-F238E27FC236}">
                <a16:creationId xmlns:a16="http://schemas.microsoft.com/office/drawing/2014/main" id="{31981DF8-8F31-0F54-FDBB-ACD3A1E1827C}"/>
              </a:ext>
            </a:extLst>
          </p:cNvPr>
          <p:cNvSpPr txBox="1"/>
          <p:nvPr/>
        </p:nvSpPr>
        <p:spPr>
          <a:xfrm>
            <a:off x="141703" y="3488564"/>
            <a:ext cx="3791512"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Other options</a:t>
            </a:r>
          </a:p>
          <a:p>
            <a:pPr marL="800100" lvl="1" indent="-342900">
              <a:buFont typeface="Arial" panose="020B0604020202020204" pitchFamily="34" charset="0"/>
              <a:buChar char="•"/>
            </a:pPr>
            <a:r>
              <a:rPr lang="en-US" sz="2000" dirty="0">
                <a:solidFill>
                  <a:schemeClr val="bg1"/>
                </a:solidFill>
              </a:rPr>
              <a:t>Cancel (Delete) the filing</a:t>
            </a:r>
          </a:p>
          <a:p>
            <a:pPr marL="800100" lvl="1" indent="-342900">
              <a:buFont typeface="Arial" panose="020B0604020202020204" pitchFamily="34" charset="0"/>
              <a:buChar char="•"/>
            </a:pPr>
            <a:r>
              <a:rPr lang="en-US" sz="2000" dirty="0">
                <a:solidFill>
                  <a:schemeClr val="bg1"/>
                </a:solidFill>
              </a:rPr>
              <a:t>Move to Draft – Save the filing to be completed later. </a:t>
            </a:r>
          </a:p>
        </p:txBody>
      </p:sp>
      <p:pic>
        <p:nvPicPr>
          <p:cNvPr id="17" name="Picture 16">
            <a:extLst>
              <a:ext uri="{FF2B5EF4-FFF2-40B4-BE49-F238E27FC236}">
                <a16:creationId xmlns:a16="http://schemas.microsoft.com/office/drawing/2014/main" id="{FAC2F099-471E-16A0-5DCD-9C251556B8DE}"/>
              </a:ext>
            </a:extLst>
          </p:cNvPr>
          <p:cNvPicPr>
            <a:picLocks noChangeAspect="1"/>
          </p:cNvPicPr>
          <p:nvPr/>
        </p:nvPicPr>
        <p:blipFill>
          <a:blip r:embed="rId4"/>
          <a:stretch>
            <a:fillRect/>
          </a:stretch>
        </p:blipFill>
        <p:spPr>
          <a:xfrm>
            <a:off x="5937997" y="4509637"/>
            <a:ext cx="5646773" cy="1879987"/>
          </a:xfrm>
          <a:prstGeom prst="rect">
            <a:avLst/>
          </a:prstGeom>
        </p:spPr>
      </p:pic>
      <p:pic>
        <p:nvPicPr>
          <p:cNvPr id="21" name="Picture 20">
            <a:extLst>
              <a:ext uri="{FF2B5EF4-FFF2-40B4-BE49-F238E27FC236}">
                <a16:creationId xmlns:a16="http://schemas.microsoft.com/office/drawing/2014/main" id="{2EA947FC-CBD5-1D7F-9B49-B3E89E0D8CA7}"/>
              </a:ext>
            </a:extLst>
          </p:cNvPr>
          <p:cNvPicPr>
            <a:picLocks noChangeAspect="1"/>
          </p:cNvPicPr>
          <p:nvPr/>
        </p:nvPicPr>
        <p:blipFill>
          <a:blip r:embed="rId5"/>
          <a:stretch>
            <a:fillRect/>
          </a:stretch>
        </p:blipFill>
        <p:spPr>
          <a:xfrm>
            <a:off x="4229824" y="1114452"/>
            <a:ext cx="5358557" cy="3184474"/>
          </a:xfrm>
          <a:prstGeom prst="rect">
            <a:avLst/>
          </a:prstGeom>
        </p:spPr>
      </p:pic>
      <p:sp>
        <p:nvSpPr>
          <p:cNvPr id="4" name="Arrow: Right 3">
            <a:extLst>
              <a:ext uri="{FF2B5EF4-FFF2-40B4-BE49-F238E27FC236}">
                <a16:creationId xmlns:a16="http://schemas.microsoft.com/office/drawing/2014/main" id="{42BC1EDD-2815-278F-45D3-5CC5633B0C47}"/>
              </a:ext>
            </a:extLst>
          </p:cNvPr>
          <p:cNvSpPr/>
          <p:nvPr/>
        </p:nvSpPr>
        <p:spPr>
          <a:xfrm rot="10800000">
            <a:off x="7561501" y="2294347"/>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6F74D77E-1D12-5186-E351-72891CEF7081}"/>
              </a:ext>
            </a:extLst>
          </p:cNvPr>
          <p:cNvSpPr/>
          <p:nvPr/>
        </p:nvSpPr>
        <p:spPr>
          <a:xfrm rot="10800000">
            <a:off x="6544099" y="1944960"/>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E792E86-7309-EB65-503F-4A4733970E61}"/>
              </a:ext>
            </a:extLst>
          </p:cNvPr>
          <p:cNvSpPr/>
          <p:nvPr/>
        </p:nvSpPr>
        <p:spPr>
          <a:xfrm rot="10800000">
            <a:off x="6336986" y="3076603"/>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2C5012-1785-2FAB-E345-568671E32279}"/>
              </a:ext>
            </a:extLst>
          </p:cNvPr>
          <p:cNvSpPr/>
          <p:nvPr/>
        </p:nvSpPr>
        <p:spPr>
          <a:xfrm>
            <a:off x="4381147" y="3928951"/>
            <a:ext cx="1556849" cy="317969"/>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CCC8974-E683-22B6-A3BD-C060C9416E3C}"/>
              </a:ext>
            </a:extLst>
          </p:cNvPr>
          <p:cNvSpPr/>
          <p:nvPr/>
        </p:nvSpPr>
        <p:spPr>
          <a:xfrm rot="10800000">
            <a:off x="6672905" y="4018622"/>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88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P spid="9" grpId="0"/>
      <p:bldP spid="13" grpId="0"/>
      <p:bldP spid="4" grpId="0" animBg="1"/>
      <p:bldP spid="2" grpId="0" animBg="1"/>
      <p:bldP spid="5"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368134" y="207143"/>
            <a:ext cx="7233840"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Submission Confirmation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71946" y="4952144"/>
            <a:ext cx="951044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A confirmation of submission will appear.</a:t>
            </a:r>
          </a:p>
          <a:p>
            <a:pPr marL="342900" indent="-342900">
              <a:buFont typeface="Wingdings" panose="05000000000000000000" pitchFamily="2" charset="2"/>
              <a:buChar char="Ø"/>
            </a:pPr>
            <a:r>
              <a:rPr lang="en-US" sz="2400" dirty="0">
                <a:solidFill>
                  <a:schemeClr val="bg1"/>
                </a:solidFill>
              </a:rPr>
              <a:t>Click on the Filing Status to check where the filing is in the approval process. </a:t>
            </a:r>
          </a:p>
          <a:p>
            <a:pPr marL="342900" indent="-342900">
              <a:buFont typeface="Wingdings" panose="05000000000000000000" pitchFamily="2" charset="2"/>
              <a:buChar char="Ø"/>
            </a:pPr>
            <a:r>
              <a:rPr lang="en-US" sz="2400" dirty="0">
                <a:solidFill>
                  <a:schemeClr val="bg1"/>
                </a:solidFill>
              </a:rPr>
              <a:t>*Note-Approval references that the filing has been accepted.</a:t>
            </a:r>
          </a:p>
        </p:txBody>
      </p:sp>
      <p:pic>
        <p:nvPicPr>
          <p:cNvPr id="5" name="Picture 4">
            <a:extLst>
              <a:ext uri="{FF2B5EF4-FFF2-40B4-BE49-F238E27FC236}">
                <a16:creationId xmlns:a16="http://schemas.microsoft.com/office/drawing/2014/main" id="{A93426CC-8283-5AF2-0AB2-E44F218D981D}"/>
              </a:ext>
            </a:extLst>
          </p:cNvPr>
          <p:cNvPicPr>
            <a:picLocks noChangeAspect="1"/>
          </p:cNvPicPr>
          <p:nvPr/>
        </p:nvPicPr>
        <p:blipFill>
          <a:blip r:embed="rId3"/>
          <a:stretch>
            <a:fillRect/>
          </a:stretch>
        </p:blipFill>
        <p:spPr>
          <a:xfrm>
            <a:off x="985520" y="1905856"/>
            <a:ext cx="10472182" cy="2808384"/>
          </a:xfrm>
          <a:prstGeom prst="rect">
            <a:avLst/>
          </a:prstGeom>
        </p:spPr>
      </p:pic>
      <p:sp>
        <p:nvSpPr>
          <p:cNvPr id="2" name="Rectangle 1">
            <a:extLst>
              <a:ext uri="{FF2B5EF4-FFF2-40B4-BE49-F238E27FC236}">
                <a16:creationId xmlns:a16="http://schemas.microsoft.com/office/drawing/2014/main" id="{C9D6547F-03F5-584B-BD73-379A50AB81ED}"/>
              </a:ext>
            </a:extLst>
          </p:cNvPr>
          <p:cNvSpPr/>
          <p:nvPr/>
        </p:nvSpPr>
        <p:spPr>
          <a:xfrm>
            <a:off x="10058400" y="1963650"/>
            <a:ext cx="1023991" cy="2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3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205787" y="207143"/>
            <a:ext cx="355853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Status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10301" y="4739009"/>
            <a:ext cx="9510445"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Clicking the </a:t>
            </a:r>
            <a:r>
              <a:rPr lang="en-US" sz="2400" i="1" dirty="0">
                <a:solidFill>
                  <a:schemeClr val="bg1"/>
                </a:solidFill>
              </a:rPr>
              <a:t>Filing Status </a:t>
            </a:r>
            <a:r>
              <a:rPr lang="en-US" sz="2400" dirty="0">
                <a:solidFill>
                  <a:schemeClr val="bg1"/>
                </a:solidFill>
              </a:rPr>
              <a:t>button brings up a list of all filed cases and their status.</a:t>
            </a:r>
          </a:p>
          <a:p>
            <a:pPr marL="342900" indent="-342900">
              <a:buFont typeface="Wingdings" panose="05000000000000000000" pitchFamily="2" charset="2"/>
              <a:buChar char="Ø"/>
            </a:pPr>
            <a:r>
              <a:rPr lang="en-US" sz="2400" dirty="0">
                <a:solidFill>
                  <a:schemeClr val="bg1"/>
                </a:solidFill>
              </a:rPr>
              <a:t>Users can search for a specific case on this page.</a:t>
            </a:r>
          </a:p>
        </p:txBody>
      </p:sp>
      <p:sp>
        <p:nvSpPr>
          <p:cNvPr id="7" name="TextBox 6">
            <a:extLst>
              <a:ext uri="{FF2B5EF4-FFF2-40B4-BE49-F238E27FC236}">
                <a16:creationId xmlns:a16="http://schemas.microsoft.com/office/drawing/2014/main" id="{8A5FE0CE-833F-62FE-4FEC-412DA29C0E1B}"/>
              </a:ext>
            </a:extLst>
          </p:cNvPr>
          <p:cNvSpPr txBox="1"/>
          <p:nvPr/>
        </p:nvSpPr>
        <p:spPr>
          <a:xfrm>
            <a:off x="1507989" y="5939338"/>
            <a:ext cx="10390345" cy="830997"/>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solidFill>
              </a:rPr>
              <a:t>This page can be reached by clicking </a:t>
            </a:r>
            <a:r>
              <a:rPr lang="en-US" sz="2400" i="1" dirty="0">
                <a:solidFill>
                  <a:schemeClr val="bg1"/>
                </a:solidFill>
              </a:rPr>
              <a:t>My Filings </a:t>
            </a:r>
            <a:r>
              <a:rPr lang="en-US" sz="2400" dirty="0">
                <a:solidFill>
                  <a:schemeClr val="bg1"/>
                </a:solidFill>
              </a:rPr>
              <a:t>from the Home page </a:t>
            </a:r>
          </a:p>
          <a:p>
            <a:r>
              <a:rPr lang="en-US" sz="2400" dirty="0">
                <a:solidFill>
                  <a:schemeClr val="bg1"/>
                </a:solidFill>
              </a:rPr>
              <a:t>     or by going to the </a:t>
            </a:r>
            <a:r>
              <a:rPr lang="en-US" sz="2400" i="1" dirty="0">
                <a:solidFill>
                  <a:schemeClr val="bg1"/>
                </a:solidFill>
              </a:rPr>
              <a:t>eFile </a:t>
            </a:r>
            <a:r>
              <a:rPr lang="en-US" sz="2400" dirty="0">
                <a:solidFill>
                  <a:schemeClr val="bg1"/>
                </a:solidFill>
              </a:rPr>
              <a:t>tab and selecting </a:t>
            </a:r>
            <a:r>
              <a:rPr lang="en-US" sz="2400" i="1" dirty="0">
                <a:solidFill>
                  <a:schemeClr val="bg1"/>
                </a:solidFill>
              </a:rPr>
              <a:t>My Filings </a:t>
            </a:r>
            <a:r>
              <a:rPr lang="en-US" sz="2400" dirty="0">
                <a:solidFill>
                  <a:schemeClr val="bg1"/>
                </a:solidFill>
              </a:rPr>
              <a:t>from the drop-down menu.</a:t>
            </a:r>
          </a:p>
        </p:txBody>
      </p:sp>
      <p:pic>
        <p:nvPicPr>
          <p:cNvPr id="9" name="Picture 8">
            <a:extLst>
              <a:ext uri="{FF2B5EF4-FFF2-40B4-BE49-F238E27FC236}">
                <a16:creationId xmlns:a16="http://schemas.microsoft.com/office/drawing/2014/main" id="{AA431497-1EE3-B1D6-A93F-FE1C6FB952A1}"/>
              </a:ext>
            </a:extLst>
          </p:cNvPr>
          <p:cNvPicPr>
            <a:picLocks noChangeAspect="1"/>
          </p:cNvPicPr>
          <p:nvPr/>
        </p:nvPicPr>
        <p:blipFill>
          <a:blip r:embed="rId4"/>
          <a:stretch>
            <a:fillRect/>
          </a:stretch>
        </p:blipFill>
        <p:spPr>
          <a:xfrm>
            <a:off x="8080797" y="1483669"/>
            <a:ext cx="3814281" cy="3132279"/>
          </a:xfrm>
          <a:prstGeom prst="rect">
            <a:avLst/>
          </a:prstGeom>
        </p:spPr>
      </p:pic>
      <p:pic>
        <p:nvPicPr>
          <p:cNvPr id="3" name="Picture 2">
            <a:extLst>
              <a:ext uri="{FF2B5EF4-FFF2-40B4-BE49-F238E27FC236}">
                <a16:creationId xmlns:a16="http://schemas.microsoft.com/office/drawing/2014/main" id="{8E010E56-A5C2-FFAD-5761-A4DE764C9FC0}"/>
              </a:ext>
            </a:extLst>
          </p:cNvPr>
          <p:cNvPicPr>
            <a:picLocks noChangeAspect="1"/>
          </p:cNvPicPr>
          <p:nvPr/>
        </p:nvPicPr>
        <p:blipFill>
          <a:blip r:embed="rId5"/>
          <a:stretch>
            <a:fillRect/>
          </a:stretch>
        </p:blipFill>
        <p:spPr>
          <a:xfrm>
            <a:off x="214744" y="1500103"/>
            <a:ext cx="7651310" cy="2998915"/>
          </a:xfrm>
          <a:prstGeom prst="rect">
            <a:avLst/>
          </a:prstGeom>
        </p:spPr>
      </p:pic>
      <p:sp>
        <p:nvSpPr>
          <p:cNvPr id="2" name="Rectangle 1">
            <a:extLst>
              <a:ext uri="{FF2B5EF4-FFF2-40B4-BE49-F238E27FC236}">
                <a16:creationId xmlns:a16="http://schemas.microsoft.com/office/drawing/2014/main" id="{CA6B6768-D55B-F17A-132E-BE93BACB13E0}"/>
              </a:ext>
            </a:extLst>
          </p:cNvPr>
          <p:cNvSpPr/>
          <p:nvPr/>
        </p:nvSpPr>
        <p:spPr>
          <a:xfrm>
            <a:off x="5905500" y="1549400"/>
            <a:ext cx="711200" cy="1742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61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517008" y="207143"/>
            <a:ext cx="8936101"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 you for using the </a:t>
            </a:r>
          </a:p>
          <a:p>
            <a:pPr algn="ctr"/>
            <a:r>
              <a:rPr lang="en-US" sz="5400" dirty="0">
                <a:ln w="0"/>
                <a:solidFill>
                  <a:schemeClr val="bg1"/>
                </a:solidFill>
                <a:effectLst>
                  <a:outerShdw blurRad="38100" dist="19050" dir="2700000" algn="tl" rotWithShape="0">
                    <a:schemeClr val="dk1">
                      <a:alpha val="40000"/>
                    </a:schemeClr>
                  </a:outerShdw>
                </a:effectLst>
              </a:rPr>
              <a:t>Franklin County e-Filing System</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Franklin County Clerk of Courts Seal">
            <a:extLst>
              <a:ext uri="{FF2B5EF4-FFF2-40B4-BE49-F238E27FC236}">
                <a16:creationId xmlns:a16="http://schemas.microsoft.com/office/drawing/2014/main" id="{B81D42E4-0B39-838B-27D6-3C2F23383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34" y="2002325"/>
            <a:ext cx="2790331" cy="2790331"/>
          </a:xfrm>
          <a:prstGeom prst="rect">
            <a:avLst/>
          </a:prstGeom>
        </p:spPr>
      </p:pic>
      <p:sp>
        <p:nvSpPr>
          <p:cNvPr id="2" name="TextBox 1">
            <a:extLst>
              <a:ext uri="{FF2B5EF4-FFF2-40B4-BE49-F238E27FC236}">
                <a16:creationId xmlns:a16="http://schemas.microsoft.com/office/drawing/2014/main" id="{FF009BE4-192F-A4D7-836B-B1595931A9EF}"/>
              </a:ext>
            </a:extLst>
          </p:cNvPr>
          <p:cNvSpPr txBox="1"/>
          <p:nvPr/>
        </p:nvSpPr>
        <p:spPr>
          <a:xfrm>
            <a:off x="332376" y="4971070"/>
            <a:ext cx="11815482" cy="1015663"/>
          </a:xfrm>
          <a:prstGeom prst="rect">
            <a:avLst/>
          </a:prstGeom>
          <a:noFill/>
        </p:spPr>
        <p:txBody>
          <a:bodyPr wrap="square" rtlCol="0">
            <a:spAutoFit/>
          </a:bodyPr>
          <a:lstStyle/>
          <a:p>
            <a:r>
              <a:rPr lang="en-US" sz="3000" dirty="0">
                <a:solidFill>
                  <a:schemeClr val="bg1">
                    <a:lumMod val="95000"/>
                  </a:schemeClr>
                </a:solidFill>
              </a:rPr>
              <a:t>For help or questions about e-filing, contact the Clerk of Courts </a:t>
            </a:r>
            <a:r>
              <a:rPr lang="en-US" sz="3000">
                <a:solidFill>
                  <a:schemeClr val="bg1">
                    <a:lumMod val="95000"/>
                  </a:schemeClr>
                </a:solidFill>
              </a:rPr>
              <a:t>Office by </a:t>
            </a:r>
            <a:r>
              <a:rPr lang="en-US" sz="3000" dirty="0">
                <a:solidFill>
                  <a:schemeClr val="bg1">
                    <a:lumMod val="95000"/>
                  </a:schemeClr>
                </a:solidFill>
              </a:rPr>
              <a:t>email at franklincountyclerk@franklincountyohio.gov.</a:t>
            </a:r>
          </a:p>
        </p:txBody>
      </p:sp>
    </p:spTree>
    <p:extLst>
      <p:ext uri="{BB962C8B-B14F-4D97-AF65-F5344CB8AC3E}">
        <p14:creationId xmlns:p14="http://schemas.microsoft.com/office/powerpoint/2010/main" val="3322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2088353" y="207143"/>
            <a:ext cx="779341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Topics for thi</a:t>
            </a:r>
            <a:r>
              <a:rPr lang="en-US" sz="5400" dirty="0">
                <a:ln w="0"/>
                <a:solidFill>
                  <a:schemeClr val="bg1"/>
                </a:solidFill>
                <a:effectLst>
                  <a:outerShdw blurRad="38100" dist="19050" dir="2700000" algn="tl" rotWithShape="0">
                    <a:schemeClr val="dk1">
                      <a:alpha val="40000"/>
                    </a:schemeClr>
                  </a:outerShdw>
                </a:effectLst>
              </a:rPr>
              <a:t>s Presentation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6E5FC46B-5CC8-0D89-4219-8DBA8E844B9A}"/>
              </a:ext>
            </a:extLst>
          </p:cNvPr>
          <p:cNvSpPr txBox="1"/>
          <p:nvPr/>
        </p:nvSpPr>
        <p:spPr>
          <a:xfrm>
            <a:off x="2209971" y="1963609"/>
            <a:ext cx="451918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Helpful Technologies</a:t>
            </a:r>
          </a:p>
        </p:txBody>
      </p:sp>
      <p:sp>
        <p:nvSpPr>
          <p:cNvPr id="5" name="TextBox 4">
            <a:extLst>
              <a:ext uri="{FF2B5EF4-FFF2-40B4-BE49-F238E27FC236}">
                <a16:creationId xmlns:a16="http://schemas.microsoft.com/office/drawing/2014/main" id="{8E4B4807-663E-73B8-12E7-18C706CE65C6}"/>
              </a:ext>
            </a:extLst>
          </p:cNvPr>
          <p:cNvSpPr txBox="1"/>
          <p:nvPr/>
        </p:nvSpPr>
        <p:spPr>
          <a:xfrm>
            <a:off x="2212283" y="2609981"/>
            <a:ext cx="6338658" cy="1200329"/>
          </a:xfrm>
          <a:prstGeom prst="rect">
            <a:avLst/>
          </a:prstGeom>
          <a:noFill/>
        </p:spPr>
        <p:txBody>
          <a:bodyPr wrap="none" lIns="91440" tIns="45720" rIns="91440" bIns="45720" rtlCol="0" anchor="t">
            <a:spAutoFit/>
          </a:bodyPr>
          <a:lstStyle/>
          <a:p>
            <a:pPr marL="457200" indent="-457200">
              <a:buFont typeface="Wingdings" panose="05000000000000000000" pitchFamily="2" charset="2"/>
              <a:buChar char="Ø"/>
            </a:pPr>
            <a:r>
              <a:rPr lang="en-US" sz="3600" dirty="0">
                <a:solidFill>
                  <a:schemeClr val="bg1">
                    <a:lumMod val="95000"/>
                  </a:schemeClr>
                </a:solidFill>
              </a:rPr>
              <a:t>How to File to an Existing Case</a:t>
            </a:r>
          </a:p>
          <a:p>
            <a:pPr lvl="1"/>
            <a:endParaRPr lang="en-US" sz="3600" dirty="0"/>
          </a:p>
        </p:txBody>
      </p:sp>
      <p:sp>
        <p:nvSpPr>
          <p:cNvPr id="11" name="TextBox 10">
            <a:extLst>
              <a:ext uri="{FF2B5EF4-FFF2-40B4-BE49-F238E27FC236}">
                <a16:creationId xmlns:a16="http://schemas.microsoft.com/office/drawing/2014/main" id="{BB705D08-AF6C-5F10-217E-87A9CD874D7F}"/>
              </a:ext>
            </a:extLst>
          </p:cNvPr>
          <p:cNvSpPr txBox="1"/>
          <p:nvPr/>
        </p:nvSpPr>
        <p:spPr>
          <a:xfrm>
            <a:off x="2214595" y="3871933"/>
            <a:ext cx="415344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Where to Get Help</a:t>
            </a:r>
            <a:endParaRPr lang="en-US" sz="3600" dirty="0"/>
          </a:p>
        </p:txBody>
      </p:sp>
      <p:sp>
        <p:nvSpPr>
          <p:cNvPr id="13" name="TextBox 12">
            <a:extLst>
              <a:ext uri="{FF2B5EF4-FFF2-40B4-BE49-F238E27FC236}">
                <a16:creationId xmlns:a16="http://schemas.microsoft.com/office/drawing/2014/main" id="{2F8717F9-9C8F-2EE6-232B-1A888E0B4E88}"/>
              </a:ext>
            </a:extLst>
          </p:cNvPr>
          <p:cNvSpPr txBox="1"/>
          <p:nvPr/>
        </p:nvSpPr>
        <p:spPr>
          <a:xfrm>
            <a:off x="2214595" y="3241840"/>
            <a:ext cx="695068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Check for the Filing Status</a:t>
            </a:r>
            <a:endParaRPr lang="en-US" sz="3600" dirty="0"/>
          </a:p>
        </p:txBody>
      </p:sp>
    </p:spTree>
    <p:custDataLst>
      <p:tags r:id="rId1"/>
    </p:custDataLst>
    <p:extLst>
      <p:ext uri="{BB962C8B-B14F-4D97-AF65-F5344CB8AC3E}">
        <p14:creationId xmlns:p14="http://schemas.microsoft.com/office/powerpoint/2010/main" val="155101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3347164" y="423946"/>
            <a:ext cx="600036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Helpful Technologies</a:t>
            </a:r>
          </a:p>
        </p:txBody>
      </p:sp>
      <p:sp>
        <p:nvSpPr>
          <p:cNvPr id="13" name="TextBox 12">
            <a:extLst>
              <a:ext uri="{FF2B5EF4-FFF2-40B4-BE49-F238E27FC236}">
                <a16:creationId xmlns:a16="http://schemas.microsoft.com/office/drawing/2014/main" id="{05507929-8FE6-9D05-478E-051818443F64}"/>
              </a:ext>
            </a:extLst>
          </p:cNvPr>
          <p:cNvSpPr txBox="1"/>
          <p:nvPr/>
        </p:nvSpPr>
        <p:spPr>
          <a:xfrm>
            <a:off x="1664413" y="1582649"/>
            <a:ext cx="9776473" cy="5078313"/>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bg1">
                    <a:lumMod val="95000"/>
                  </a:schemeClr>
                </a:solidFill>
              </a:rPr>
              <a:t>A Scanner  - with a recommended setting of 300 dpi</a:t>
            </a:r>
          </a:p>
          <a:p>
            <a:pPr marL="571500" indent="-571500">
              <a:buFont typeface="Wingdings" panose="05000000000000000000" pitchFamily="2" charset="2"/>
              <a:buChar char="Ø"/>
            </a:pPr>
            <a:r>
              <a:rPr lang="en-US" sz="3600" dirty="0">
                <a:solidFill>
                  <a:schemeClr val="bg1">
                    <a:lumMod val="95000"/>
                  </a:schemeClr>
                </a:solidFill>
              </a:rPr>
              <a:t>A PDF Converter </a:t>
            </a:r>
          </a:p>
          <a:p>
            <a:pPr marL="1028700" lvl="1" indent="-571500">
              <a:buFont typeface="Arial" panose="020B0604020202020204" pitchFamily="34" charset="0"/>
              <a:buChar char="•"/>
            </a:pPr>
            <a:r>
              <a:rPr lang="en-US" sz="3600" dirty="0">
                <a:solidFill>
                  <a:schemeClr val="bg1">
                    <a:lumMod val="95000"/>
                  </a:schemeClr>
                </a:solidFill>
              </a:rPr>
              <a:t>Print to PDF</a:t>
            </a:r>
          </a:p>
          <a:p>
            <a:pPr marL="1028700" lvl="1" indent="-571500">
              <a:buFont typeface="Arial" panose="020B0604020202020204" pitchFamily="34" charset="0"/>
              <a:buChar char="•"/>
            </a:pPr>
            <a:r>
              <a:rPr lang="en-US" sz="3600" dirty="0">
                <a:solidFill>
                  <a:schemeClr val="bg1">
                    <a:lumMod val="95000"/>
                  </a:schemeClr>
                </a:solidFill>
              </a:rPr>
              <a:t>Word or other similar product that allows Save to PDF</a:t>
            </a:r>
          </a:p>
          <a:p>
            <a:pPr marL="1028700" lvl="1" indent="-571500">
              <a:buFont typeface="Arial" panose="020B0604020202020204" pitchFamily="34" charset="0"/>
              <a:buChar char="•"/>
            </a:pPr>
            <a:r>
              <a:rPr lang="en-US" sz="3600" dirty="0">
                <a:solidFill>
                  <a:schemeClr val="bg1">
                    <a:lumMod val="95000"/>
                  </a:schemeClr>
                </a:solidFill>
                <a:hlinkClick r:id="rId4">
                  <a:extLst>
                    <a:ext uri="{A12FA001-AC4F-418D-AE19-62706E023703}">
                      <ahyp:hlinkClr xmlns:ahyp="http://schemas.microsoft.com/office/drawing/2018/hyperlinkcolor" val="tx"/>
                    </a:ext>
                  </a:extLst>
                </a:hlinkClick>
              </a:rPr>
              <a:t>Online Adobe Word to PDF Converter</a:t>
            </a:r>
            <a:endParaRPr lang="en-US" sz="3600" dirty="0">
              <a:solidFill>
                <a:schemeClr val="bg1">
                  <a:lumMod val="95000"/>
                </a:schemeClr>
              </a:solidFill>
            </a:endParaRPr>
          </a:p>
          <a:p>
            <a:pPr marL="571500" indent="-571500">
              <a:buFont typeface="Wingdings" panose="05000000000000000000" pitchFamily="2" charset="2"/>
              <a:buChar char="Ø"/>
            </a:pPr>
            <a:r>
              <a:rPr lang="en-US" sz="3600" dirty="0">
                <a:solidFill>
                  <a:schemeClr val="bg1">
                    <a:lumMod val="95000"/>
                  </a:schemeClr>
                </a:solidFill>
              </a:rPr>
              <a:t>Note – Word documents must be in a .docx format</a:t>
            </a:r>
          </a:p>
        </p:txBody>
      </p:sp>
    </p:spTree>
    <p:custDataLst>
      <p:tags r:id="rId1"/>
    </p:custDataLst>
    <p:extLst>
      <p:ext uri="{BB962C8B-B14F-4D97-AF65-F5344CB8AC3E}">
        <p14:creationId xmlns:p14="http://schemas.microsoft.com/office/powerpoint/2010/main" val="2420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257175" y="423946"/>
            <a:ext cx="11839575" cy="923330"/>
          </a:xfrm>
          <a:prstGeom prst="rect">
            <a:avLst/>
          </a:prstGeom>
          <a:noFill/>
        </p:spPr>
        <p:txBody>
          <a:bodyPr wrap="square" lIns="91440" tIns="45720" rIns="91440" bIns="45720" anchor="t">
            <a:spAutoFit/>
          </a:bodyPr>
          <a:lstStyle/>
          <a:p>
            <a:pPr algn="ctr"/>
            <a:r>
              <a:rPr lang="en-US" sz="5400">
                <a:ln w="0"/>
                <a:solidFill>
                  <a:schemeClr val="bg1"/>
                </a:solidFill>
                <a:effectLst>
                  <a:outerShdw blurRad="38100" dist="19050" dir="2700000" algn="tl" rotWithShape="0">
                    <a:schemeClr val="dk1">
                      <a:alpha val="40000"/>
                    </a:schemeClr>
                  </a:outerShdw>
                </a:effectLst>
              </a:rPr>
              <a:t>File to </a:t>
            </a:r>
            <a:r>
              <a:rPr lang="en-US" sz="5400" dirty="0">
                <a:ln w="0"/>
                <a:solidFill>
                  <a:schemeClr val="bg1"/>
                </a:solidFill>
                <a:effectLst>
                  <a:outerShdw blurRad="38100" dist="19050" dir="2700000" algn="tl" rotWithShape="0">
                    <a:schemeClr val="dk1">
                      <a:alpha val="40000"/>
                    </a:schemeClr>
                  </a:outerShdw>
                </a:effectLst>
              </a:rPr>
              <a:t>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FA5DBF55-2834-D52A-B2D5-6B4E7D14C937}"/>
              </a:ext>
            </a:extLst>
          </p:cNvPr>
          <p:cNvSpPr txBox="1"/>
          <p:nvPr/>
        </p:nvSpPr>
        <p:spPr>
          <a:xfrm>
            <a:off x="107949" y="3794774"/>
            <a:ext cx="6173741"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lumMod val="95000"/>
                  </a:schemeClr>
                </a:solidFill>
              </a:rPr>
              <a:t>Select </a:t>
            </a:r>
            <a:r>
              <a:rPr lang="en-US" sz="2400" i="1" dirty="0">
                <a:solidFill>
                  <a:schemeClr val="bg1">
                    <a:lumMod val="95000"/>
                  </a:schemeClr>
                </a:solidFill>
              </a:rPr>
              <a:t>Existing Cases </a:t>
            </a:r>
            <a:r>
              <a:rPr lang="en-US" sz="2400" dirty="0">
                <a:solidFill>
                  <a:schemeClr val="bg1">
                    <a:lumMod val="95000"/>
                  </a:schemeClr>
                </a:solidFill>
              </a:rPr>
              <a:t>from the </a:t>
            </a:r>
            <a:r>
              <a:rPr lang="en-US" sz="2400" i="1" dirty="0">
                <a:solidFill>
                  <a:schemeClr val="bg1">
                    <a:lumMod val="95000"/>
                  </a:schemeClr>
                </a:solidFill>
              </a:rPr>
              <a:t>Home </a:t>
            </a:r>
            <a:r>
              <a:rPr lang="en-US" sz="2400" dirty="0">
                <a:solidFill>
                  <a:schemeClr val="bg1">
                    <a:lumMod val="95000"/>
                  </a:schemeClr>
                </a:solidFill>
              </a:rPr>
              <a:t>page OR</a:t>
            </a:r>
          </a:p>
        </p:txBody>
      </p:sp>
      <p:sp>
        <p:nvSpPr>
          <p:cNvPr id="25" name="TextBox 24">
            <a:extLst>
              <a:ext uri="{FF2B5EF4-FFF2-40B4-BE49-F238E27FC236}">
                <a16:creationId xmlns:a16="http://schemas.microsoft.com/office/drawing/2014/main" id="{42669372-DB2D-93C3-7B2B-F21CAE6ABA23}"/>
              </a:ext>
            </a:extLst>
          </p:cNvPr>
          <p:cNvSpPr txBox="1"/>
          <p:nvPr/>
        </p:nvSpPr>
        <p:spPr>
          <a:xfrm>
            <a:off x="6465054" y="4465111"/>
            <a:ext cx="5631696" cy="830997"/>
          </a:xfrm>
          <a:prstGeom prst="rect">
            <a:avLst/>
          </a:prstGeom>
          <a:noFill/>
        </p:spPr>
        <p:txBody>
          <a:bodyPr wrap="square" rtlCol="0">
            <a:spAutoFit/>
          </a:bodyPr>
          <a:lstStyle/>
          <a:p>
            <a:pPr marL="800100" lvl="1" indent="-342900">
              <a:buFont typeface="Wingdings" panose="05000000000000000000" pitchFamily="2" charset="2"/>
              <a:buChar char="Ø"/>
            </a:pPr>
            <a:r>
              <a:rPr lang="en-US" sz="2400" dirty="0">
                <a:solidFill>
                  <a:schemeClr val="bg1">
                    <a:lumMod val="95000"/>
                  </a:schemeClr>
                </a:solidFill>
              </a:rPr>
              <a:t>Go to the </a:t>
            </a:r>
            <a:r>
              <a:rPr lang="en-US" sz="2400" i="1" dirty="0" err="1">
                <a:solidFill>
                  <a:schemeClr val="bg1">
                    <a:lumMod val="95000"/>
                  </a:schemeClr>
                </a:solidFill>
              </a:rPr>
              <a:t>eFile</a:t>
            </a:r>
            <a:r>
              <a:rPr lang="en-US" sz="2400" i="1" dirty="0">
                <a:solidFill>
                  <a:schemeClr val="bg1">
                    <a:lumMod val="95000"/>
                  </a:schemeClr>
                </a:solidFill>
              </a:rPr>
              <a:t> </a:t>
            </a:r>
            <a:r>
              <a:rPr lang="en-US" sz="2400" dirty="0">
                <a:solidFill>
                  <a:schemeClr val="bg1">
                    <a:lumMod val="95000"/>
                  </a:schemeClr>
                </a:solidFill>
              </a:rPr>
              <a:t>tab and select </a:t>
            </a:r>
            <a:r>
              <a:rPr lang="en-US" sz="2400" i="1" dirty="0">
                <a:solidFill>
                  <a:schemeClr val="bg1">
                    <a:lumMod val="95000"/>
                  </a:schemeClr>
                </a:solidFill>
              </a:rPr>
              <a:t>Existing Case </a:t>
            </a:r>
            <a:r>
              <a:rPr lang="en-US" sz="2400" dirty="0">
                <a:solidFill>
                  <a:schemeClr val="bg1">
                    <a:lumMod val="95000"/>
                  </a:schemeClr>
                </a:solidFill>
              </a:rPr>
              <a:t>from the dropdown menu.</a:t>
            </a:r>
          </a:p>
        </p:txBody>
      </p:sp>
      <p:pic>
        <p:nvPicPr>
          <p:cNvPr id="5" name="Picture 4">
            <a:extLst>
              <a:ext uri="{FF2B5EF4-FFF2-40B4-BE49-F238E27FC236}">
                <a16:creationId xmlns:a16="http://schemas.microsoft.com/office/drawing/2014/main" id="{F4B9EA71-9C65-24F4-43F0-95349008198E}"/>
              </a:ext>
            </a:extLst>
          </p:cNvPr>
          <p:cNvPicPr>
            <a:picLocks noChangeAspect="1"/>
          </p:cNvPicPr>
          <p:nvPr/>
        </p:nvPicPr>
        <p:blipFill>
          <a:blip r:embed="rId4"/>
          <a:stretch>
            <a:fillRect/>
          </a:stretch>
        </p:blipFill>
        <p:spPr>
          <a:xfrm>
            <a:off x="257175" y="1963436"/>
            <a:ext cx="7235827" cy="1511663"/>
          </a:xfrm>
          <a:prstGeom prst="rect">
            <a:avLst/>
          </a:prstGeom>
        </p:spPr>
      </p:pic>
      <p:sp>
        <p:nvSpPr>
          <p:cNvPr id="7" name="Rectangle 6">
            <a:extLst>
              <a:ext uri="{FF2B5EF4-FFF2-40B4-BE49-F238E27FC236}">
                <a16:creationId xmlns:a16="http://schemas.microsoft.com/office/drawing/2014/main" id="{002AAC61-355C-0A6D-D628-8139E4F8C9C6}"/>
              </a:ext>
            </a:extLst>
          </p:cNvPr>
          <p:cNvSpPr/>
          <p:nvPr/>
        </p:nvSpPr>
        <p:spPr>
          <a:xfrm>
            <a:off x="323850" y="2611120"/>
            <a:ext cx="1181100" cy="220707"/>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8F09A1-1EC6-9442-DED8-D63BB6B15AEA}"/>
              </a:ext>
            </a:extLst>
          </p:cNvPr>
          <p:cNvPicPr>
            <a:picLocks noChangeAspect="1"/>
          </p:cNvPicPr>
          <p:nvPr/>
        </p:nvPicPr>
        <p:blipFill>
          <a:blip r:embed="rId5"/>
          <a:stretch>
            <a:fillRect/>
          </a:stretch>
        </p:blipFill>
        <p:spPr>
          <a:xfrm>
            <a:off x="7273926" y="2587965"/>
            <a:ext cx="4810125" cy="1619250"/>
          </a:xfrm>
          <a:prstGeom prst="rect">
            <a:avLst/>
          </a:prstGeom>
        </p:spPr>
      </p:pic>
      <p:sp>
        <p:nvSpPr>
          <p:cNvPr id="13" name="Rectangle 12">
            <a:extLst>
              <a:ext uri="{FF2B5EF4-FFF2-40B4-BE49-F238E27FC236}">
                <a16:creationId xmlns:a16="http://schemas.microsoft.com/office/drawing/2014/main" id="{DE29CA7B-95F3-5EAA-617E-59C8FE602842}"/>
              </a:ext>
            </a:extLst>
          </p:cNvPr>
          <p:cNvSpPr/>
          <p:nvPr/>
        </p:nvSpPr>
        <p:spPr>
          <a:xfrm>
            <a:off x="8726170" y="3261360"/>
            <a:ext cx="1181100" cy="220707"/>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92FC09F-FC3C-47B3-2219-1B74E6EF26BD}"/>
              </a:ext>
            </a:extLst>
          </p:cNvPr>
          <p:cNvSpPr/>
          <p:nvPr/>
        </p:nvSpPr>
        <p:spPr>
          <a:xfrm>
            <a:off x="6019800" y="1963436"/>
            <a:ext cx="1400175" cy="17968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356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0EF276B-392D-10E8-A6C1-5DB1AB034EB9}"/>
              </a:ext>
            </a:extLst>
          </p:cNvPr>
          <p:cNvSpPr/>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File to an Existing Appeals Case</a:t>
            </a:r>
          </a:p>
        </p:txBody>
      </p:sp>
      <p:sp>
        <p:nvSpPr>
          <p:cNvPr id="15" name="TextBox 14">
            <a:extLst>
              <a:ext uri="{FF2B5EF4-FFF2-40B4-BE49-F238E27FC236}">
                <a16:creationId xmlns:a16="http://schemas.microsoft.com/office/drawing/2014/main" id="{031F26FB-90ED-8F2D-CFE9-A1B9CD7E18DA}"/>
              </a:ext>
            </a:extLst>
          </p:cNvPr>
          <p:cNvSpPr txBox="1"/>
          <p:nvPr/>
        </p:nvSpPr>
        <p:spPr>
          <a:xfrm>
            <a:off x="4246291" y="666114"/>
            <a:ext cx="3370622"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There are several options to search for a case.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Option 1</a:t>
            </a:r>
          </a:p>
          <a:p>
            <a:pPr marL="800100" lvl="1" indent="-228600">
              <a:lnSpc>
                <a:spcPct val="90000"/>
              </a:lnSpc>
              <a:spcAft>
                <a:spcPts val="600"/>
              </a:spcAft>
              <a:buFont typeface="Arial" panose="020B0604020202020204" pitchFamily="34" charset="0"/>
              <a:buChar char="•"/>
            </a:pPr>
            <a:r>
              <a:rPr lang="en-US" sz="2000" dirty="0"/>
              <a:t>Enter the Case Number </a:t>
            </a:r>
          </a:p>
          <a:p>
            <a:pPr marL="800100" lvl="1" indent="-228600">
              <a:lnSpc>
                <a:spcPct val="90000"/>
              </a:lnSpc>
              <a:spcAft>
                <a:spcPts val="600"/>
              </a:spcAft>
              <a:buFont typeface="Arial" panose="020B0604020202020204" pitchFamily="34" charset="0"/>
              <a:buChar char="•"/>
            </a:pPr>
            <a:r>
              <a:rPr lang="en-US" sz="2000" dirty="0"/>
              <a:t>Choose the court from the dropdown</a:t>
            </a:r>
          </a:p>
          <a:p>
            <a:pPr marL="800100" lvl="1" indent="-228600">
              <a:lnSpc>
                <a:spcPct val="90000"/>
              </a:lnSpc>
              <a:spcAft>
                <a:spcPts val="600"/>
              </a:spcAft>
              <a:buFont typeface="Arial" panose="020B0604020202020204" pitchFamily="34" charset="0"/>
              <a:buChar char="•"/>
            </a:pPr>
            <a:r>
              <a:rPr lang="en-US" sz="2000" dirty="0"/>
              <a:t>Click the </a:t>
            </a:r>
            <a:r>
              <a:rPr lang="en-US" sz="2000" dirty="0" err="1"/>
              <a:t>eFile</a:t>
            </a:r>
            <a:r>
              <a:rPr lang="en-US" sz="2000" dirty="0"/>
              <a:t> button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Example case: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09AP000594</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88187CCE-7598-0A60-613F-7737001F5AD4}"/>
              </a:ext>
            </a:extLst>
          </p:cNvPr>
          <p:cNvPicPr>
            <a:picLocks noChangeAspect="1"/>
          </p:cNvPicPr>
          <p:nvPr/>
        </p:nvPicPr>
        <p:blipFill>
          <a:blip r:embed="rId4"/>
          <a:stretch>
            <a:fillRect/>
          </a:stretch>
        </p:blipFill>
        <p:spPr>
          <a:xfrm>
            <a:off x="7753774" y="2527109"/>
            <a:ext cx="3971504" cy="1064176"/>
          </a:xfrm>
          <a:prstGeom prst="rect">
            <a:avLst/>
          </a:prstGeom>
        </p:spPr>
      </p:pic>
      <p:sp>
        <p:nvSpPr>
          <p:cNvPr id="2" name="Rectangle 1">
            <a:extLst>
              <a:ext uri="{FF2B5EF4-FFF2-40B4-BE49-F238E27FC236}">
                <a16:creationId xmlns:a16="http://schemas.microsoft.com/office/drawing/2014/main" id="{76821A6C-EA6D-727B-AA5E-0D14B615A775}"/>
              </a:ext>
            </a:extLst>
          </p:cNvPr>
          <p:cNvSpPr/>
          <p:nvPr/>
        </p:nvSpPr>
        <p:spPr>
          <a:xfrm>
            <a:off x="11207750" y="2527109"/>
            <a:ext cx="387350" cy="1462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608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11">
        <p159:morph option="byObject"/>
      </p:transition>
    </mc:Choice>
    <mc:Fallback xmlns="">
      <p:transition spd="slow" advTm="1181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0EF276B-392D-10E8-A6C1-5DB1AB034EB9}"/>
              </a:ext>
            </a:extLst>
          </p:cNvPr>
          <p:cNvSpPr/>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File to an Existing Appeals Case</a:t>
            </a:r>
          </a:p>
        </p:txBody>
      </p:sp>
      <p:sp>
        <p:nvSpPr>
          <p:cNvPr id="15" name="TextBox 14">
            <a:extLst>
              <a:ext uri="{FF2B5EF4-FFF2-40B4-BE49-F238E27FC236}">
                <a16:creationId xmlns:a16="http://schemas.microsoft.com/office/drawing/2014/main" id="{031F26FB-90ED-8F2D-CFE9-A1B9CD7E18DA}"/>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Option 2</a:t>
            </a:r>
          </a:p>
          <a:p>
            <a:pPr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Click the </a:t>
            </a:r>
            <a:r>
              <a:rPr lang="en-US" sz="2000" i="1" dirty="0"/>
              <a:t>Search Cases </a:t>
            </a:r>
            <a:r>
              <a:rPr lang="en-US" sz="2000" dirty="0"/>
              <a:t>button</a:t>
            </a:r>
          </a:p>
          <a:p>
            <a:pPr marL="342900" indent="-228600">
              <a:lnSpc>
                <a:spcPct val="90000"/>
              </a:lnSpc>
              <a:spcAft>
                <a:spcPts val="600"/>
              </a:spcAft>
              <a:buFont typeface="Arial" panose="020B0604020202020204" pitchFamily="34" charset="0"/>
              <a:buChar char="•"/>
            </a:pPr>
            <a:r>
              <a:rPr lang="en-US" sz="2000" dirty="0"/>
              <a:t>Enter part of the </a:t>
            </a:r>
            <a:r>
              <a:rPr lang="en-US" sz="2000" i="1" dirty="0"/>
              <a:t>Case Title </a:t>
            </a:r>
            <a:r>
              <a:rPr lang="en-US" sz="2000" dirty="0"/>
              <a:t>or complete </a:t>
            </a:r>
            <a:r>
              <a:rPr lang="en-US" sz="2000" i="1" dirty="0"/>
              <a:t>Case Number</a:t>
            </a:r>
          </a:p>
          <a:p>
            <a:pPr marL="342900" indent="-228600">
              <a:lnSpc>
                <a:spcPct val="90000"/>
              </a:lnSpc>
              <a:spcAft>
                <a:spcPts val="600"/>
              </a:spcAft>
              <a:buFont typeface="Arial" panose="020B0604020202020204" pitchFamily="34" charset="0"/>
              <a:buChar char="•"/>
            </a:pPr>
            <a:r>
              <a:rPr lang="en-US" sz="2000" dirty="0"/>
              <a:t>Click the </a:t>
            </a:r>
            <a:r>
              <a:rPr lang="en-US" sz="2000" i="1" dirty="0"/>
              <a:t>Search</a:t>
            </a:r>
            <a:r>
              <a:rPr lang="en-US" sz="2000" dirty="0"/>
              <a:t> button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Example: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09AP000594</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698CA10B-2648-D205-3993-B6C8510F61EC}"/>
              </a:ext>
            </a:extLst>
          </p:cNvPr>
          <p:cNvPicPr>
            <a:picLocks noChangeAspect="1"/>
          </p:cNvPicPr>
          <p:nvPr/>
        </p:nvPicPr>
        <p:blipFill>
          <a:blip r:embed="rId4"/>
          <a:stretch>
            <a:fillRect/>
          </a:stretch>
        </p:blipFill>
        <p:spPr>
          <a:xfrm>
            <a:off x="7928527" y="2428609"/>
            <a:ext cx="3615776" cy="1545743"/>
          </a:xfrm>
          <a:prstGeom prst="rect">
            <a:avLst/>
          </a:prstGeom>
        </p:spPr>
      </p:pic>
    </p:spTree>
    <p:custDataLst>
      <p:tags r:id="rId1"/>
    </p:custDataLst>
    <p:extLst>
      <p:ext uri="{BB962C8B-B14F-4D97-AF65-F5344CB8AC3E}">
        <p14:creationId xmlns:p14="http://schemas.microsoft.com/office/powerpoint/2010/main" val="128961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11">
        <p159:morph option="byObject"/>
      </p:transition>
    </mc:Choice>
    <mc:Fallback xmlns="">
      <p:transition spd="slow" advTm="1181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0EF276B-392D-10E8-A6C1-5DB1AB034EB9}"/>
              </a:ext>
            </a:extLst>
          </p:cNvPr>
          <p:cNvSpPr/>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File to an Existing Appeals Case</a:t>
            </a:r>
          </a:p>
        </p:txBody>
      </p:sp>
      <p:sp>
        <p:nvSpPr>
          <p:cNvPr id="15" name="TextBox 14">
            <a:extLst>
              <a:ext uri="{FF2B5EF4-FFF2-40B4-BE49-F238E27FC236}">
                <a16:creationId xmlns:a16="http://schemas.microsoft.com/office/drawing/2014/main" id="{031F26FB-90ED-8F2D-CFE9-A1B9CD7E18DA}"/>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 3</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Find the case from the list of cases.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Click the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eFile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link</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Example: 09AP000594</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FE56661-F7A3-FAAF-1694-E5D75A48CEE4}"/>
              </a:ext>
            </a:extLst>
          </p:cNvPr>
          <p:cNvPicPr>
            <a:picLocks noChangeAspect="1"/>
          </p:cNvPicPr>
          <p:nvPr/>
        </p:nvPicPr>
        <p:blipFill>
          <a:blip r:embed="rId4"/>
          <a:stretch>
            <a:fillRect/>
          </a:stretch>
        </p:blipFill>
        <p:spPr>
          <a:xfrm>
            <a:off x="7338596" y="2066631"/>
            <a:ext cx="4407160" cy="2819694"/>
          </a:xfrm>
          <a:prstGeom prst="rect">
            <a:avLst/>
          </a:prstGeom>
        </p:spPr>
      </p:pic>
      <p:sp>
        <p:nvSpPr>
          <p:cNvPr id="2" name="Rectangle 1">
            <a:extLst>
              <a:ext uri="{FF2B5EF4-FFF2-40B4-BE49-F238E27FC236}">
                <a16:creationId xmlns:a16="http://schemas.microsoft.com/office/drawing/2014/main" id="{309F69D1-54FE-FF36-8CDD-886A155F66EA}"/>
              </a:ext>
            </a:extLst>
          </p:cNvPr>
          <p:cNvSpPr/>
          <p:nvPr/>
        </p:nvSpPr>
        <p:spPr>
          <a:xfrm>
            <a:off x="7338596" y="4617256"/>
            <a:ext cx="2129254" cy="145244"/>
          </a:xfrm>
          <a:prstGeom prst="rect">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8570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11">
        <p159:morph option="byObject"/>
      </p:transition>
    </mc:Choice>
    <mc:Fallback xmlns="">
      <p:transition spd="slow" advTm="1181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E9D72C3B-EFBB-B818-4414-A7BE4D128C99}"/>
              </a:ext>
            </a:extLst>
          </p:cNvPr>
          <p:cNvSpPr txBox="1"/>
          <p:nvPr/>
        </p:nvSpPr>
        <p:spPr>
          <a:xfrm>
            <a:off x="1533067" y="5049762"/>
            <a:ext cx="8907694" cy="400110"/>
          </a:xfrm>
          <a:prstGeom prst="rect">
            <a:avLst/>
          </a:prstGeom>
          <a:noFill/>
        </p:spPr>
        <p:txBody>
          <a:bodyPr wrap="square" rtlCol="0">
            <a:spAutoFit/>
          </a:bodyPr>
          <a:lstStyle/>
          <a:p>
            <a:r>
              <a:rPr lang="en-US" sz="2000" dirty="0">
                <a:solidFill>
                  <a:schemeClr val="bg1"/>
                </a:solidFill>
              </a:rPr>
              <a:t>1. Choose a Document Category to filter the number of Document Type choices.</a:t>
            </a:r>
          </a:p>
        </p:txBody>
      </p:sp>
      <p:sp>
        <p:nvSpPr>
          <p:cNvPr id="11" name="TextBox 10">
            <a:extLst>
              <a:ext uri="{FF2B5EF4-FFF2-40B4-BE49-F238E27FC236}">
                <a16:creationId xmlns:a16="http://schemas.microsoft.com/office/drawing/2014/main" id="{66E3AA05-EC70-BA25-A48B-249A6E1973E5}"/>
              </a:ext>
            </a:extLst>
          </p:cNvPr>
          <p:cNvSpPr txBox="1"/>
          <p:nvPr/>
        </p:nvSpPr>
        <p:spPr>
          <a:xfrm>
            <a:off x="1554395" y="5398637"/>
            <a:ext cx="8907694" cy="400110"/>
          </a:xfrm>
          <a:prstGeom prst="rect">
            <a:avLst/>
          </a:prstGeom>
          <a:noFill/>
        </p:spPr>
        <p:txBody>
          <a:bodyPr wrap="square" rtlCol="0">
            <a:spAutoFit/>
          </a:bodyPr>
          <a:lstStyle/>
          <a:p>
            <a:r>
              <a:rPr lang="en-US" sz="2000" dirty="0">
                <a:solidFill>
                  <a:schemeClr val="bg1"/>
                </a:solidFill>
              </a:rPr>
              <a:t>2. Choose a Document Type from the drop-down menu. This is a required field.</a:t>
            </a:r>
          </a:p>
        </p:txBody>
      </p:sp>
      <p:pic>
        <p:nvPicPr>
          <p:cNvPr id="17" name="Picture 16">
            <a:extLst>
              <a:ext uri="{FF2B5EF4-FFF2-40B4-BE49-F238E27FC236}">
                <a16:creationId xmlns:a16="http://schemas.microsoft.com/office/drawing/2014/main" id="{6C24EF65-F759-29CB-AB8D-409865BAE8A3}"/>
              </a:ext>
            </a:extLst>
          </p:cNvPr>
          <p:cNvPicPr>
            <a:picLocks noChangeAspect="1"/>
          </p:cNvPicPr>
          <p:nvPr/>
        </p:nvPicPr>
        <p:blipFill>
          <a:blip r:embed="rId4"/>
          <a:stretch>
            <a:fillRect/>
          </a:stretch>
        </p:blipFill>
        <p:spPr>
          <a:xfrm>
            <a:off x="1554395" y="1222029"/>
            <a:ext cx="9229726" cy="3838800"/>
          </a:xfrm>
          <a:prstGeom prst="rect">
            <a:avLst/>
          </a:prstGeom>
        </p:spPr>
      </p:pic>
      <p:sp>
        <p:nvSpPr>
          <p:cNvPr id="2" name="Rectangle 1">
            <a:extLst>
              <a:ext uri="{FF2B5EF4-FFF2-40B4-BE49-F238E27FC236}">
                <a16:creationId xmlns:a16="http://schemas.microsoft.com/office/drawing/2014/main" id="{E30F111C-F336-1A9A-17A2-5BB99BC09A74}"/>
              </a:ext>
            </a:extLst>
          </p:cNvPr>
          <p:cNvSpPr/>
          <p:nvPr/>
        </p:nvSpPr>
        <p:spPr>
          <a:xfrm>
            <a:off x="9607550" y="1301750"/>
            <a:ext cx="920750" cy="1063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21448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E1C2D8A7-EF0E-5792-7E45-07472243BED0}"/>
              </a:ext>
            </a:extLst>
          </p:cNvPr>
          <p:cNvSpPr txBox="1"/>
          <p:nvPr/>
        </p:nvSpPr>
        <p:spPr>
          <a:xfrm>
            <a:off x="513984" y="4866917"/>
            <a:ext cx="4867641" cy="400110"/>
          </a:xfrm>
          <a:prstGeom prst="rect">
            <a:avLst/>
          </a:prstGeom>
          <a:noFill/>
        </p:spPr>
        <p:txBody>
          <a:bodyPr wrap="square" rtlCol="0">
            <a:spAutoFit/>
          </a:bodyPr>
          <a:lstStyle/>
          <a:p>
            <a:pPr marL="342900" indent="-342900">
              <a:buAutoNum type="arabicPeriod"/>
            </a:pPr>
            <a:r>
              <a:rPr lang="en-US" sz="2000" dirty="0">
                <a:solidFill>
                  <a:schemeClr val="bg1"/>
                </a:solidFill>
              </a:rPr>
              <a:t>Note the required document format.</a:t>
            </a:r>
          </a:p>
        </p:txBody>
      </p:sp>
      <p:sp>
        <p:nvSpPr>
          <p:cNvPr id="8" name="TextBox 7">
            <a:extLst>
              <a:ext uri="{FF2B5EF4-FFF2-40B4-BE49-F238E27FC236}">
                <a16:creationId xmlns:a16="http://schemas.microsoft.com/office/drawing/2014/main" id="{7715CB8B-5CE9-E4D5-75F7-62492C894C8A}"/>
              </a:ext>
            </a:extLst>
          </p:cNvPr>
          <p:cNvSpPr txBox="1"/>
          <p:nvPr/>
        </p:nvSpPr>
        <p:spPr>
          <a:xfrm>
            <a:off x="523509" y="5311819"/>
            <a:ext cx="5236333" cy="707886"/>
          </a:xfrm>
          <a:prstGeom prst="rect">
            <a:avLst/>
          </a:prstGeom>
          <a:noFill/>
        </p:spPr>
        <p:txBody>
          <a:bodyPr wrap="square" rtlCol="0">
            <a:spAutoFit/>
          </a:bodyPr>
          <a:lstStyle/>
          <a:p>
            <a:r>
              <a:rPr lang="en-US" sz="2000" dirty="0">
                <a:solidFill>
                  <a:schemeClr val="bg1"/>
                </a:solidFill>
              </a:rPr>
              <a:t>2. Click the </a:t>
            </a:r>
            <a:r>
              <a:rPr lang="en-US" sz="2000" i="1" dirty="0">
                <a:solidFill>
                  <a:schemeClr val="bg1"/>
                </a:solidFill>
              </a:rPr>
              <a:t>Choose File</a:t>
            </a:r>
            <a:r>
              <a:rPr lang="en-US" sz="2000" dirty="0">
                <a:solidFill>
                  <a:schemeClr val="bg1"/>
                </a:solidFill>
              </a:rPr>
              <a:t> button to select and </a:t>
            </a:r>
          </a:p>
          <a:p>
            <a:r>
              <a:rPr lang="en-US" sz="2000" dirty="0">
                <a:solidFill>
                  <a:schemeClr val="bg1"/>
                </a:solidFill>
              </a:rPr>
              <a:t>upload a document.</a:t>
            </a:r>
          </a:p>
        </p:txBody>
      </p:sp>
      <p:sp>
        <p:nvSpPr>
          <p:cNvPr id="15" name="TextBox 14">
            <a:extLst>
              <a:ext uri="{FF2B5EF4-FFF2-40B4-BE49-F238E27FC236}">
                <a16:creationId xmlns:a16="http://schemas.microsoft.com/office/drawing/2014/main" id="{A0A05382-EF92-200B-DD23-D488A2C849E5}"/>
              </a:ext>
            </a:extLst>
          </p:cNvPr>
          <p:cNvSpPr txBox="1"/>
          <p:nvPr/>
        </p:nvSpPr>
        <p:spPr>
          <a:xfrm>
            <a:off x="7029511" y="4885115"/>
            <a:ext cx="3503604" cy="707886"/>
          </a:xfrm>
          <a:prstGeom prst="rect">
            <a:avLst/>
          </a:prstGeom>
          <a:noFill/>
        </p:spPr>
        <p:txBody>
          <a:bodyPr wrap="square" rtlCol="0">
            <a:spAutoFit/>
          </a:bodyPr>
          <a:lstStyle/>
          <a:p>
            <a:r>
              <a:rPr lang="en-US" sz="2000" dirty="0">
                <a:solidFill>
                  <a:schemeClr val="bg1"/>
                </a:solidFill>
              </a:rPr>
              <a:t>3. Click the </a:t>
            </a:r>
            <a:r>
              <a:rPr lang="en-US" sz="2000" i="1" dirty="0">
                <a:solidFill>
                  <a:schemeClr val="bg1"/>
                </a:solidFill>
              </a:rPr>
              <a:t>Add </a:t>
            </a:r>
            <a:r>
              <a:rPr lang="en-US" sz="2000" dirty="0">
                <a:solidFill>
                  <a:schemeClr val="bg1"/>
                </a:solidFill>
              </a:rPr>
              <a:t>button to add </a:t>
            </a:r>
          </a:p>
          <a:p>
            <a:r>
              <a:rPr lang="en-US" sz="2000" dirty="0">
                <a:solidFill>
                  <a:schemeClr val="bg1"/>
                </a:solidFill>
              </a:rPr>
              <a:t>the document to the filing.</a:t>
            </a:r>
          </a:p>
        </p:txBody>
      </p:sp>
      <p:pic>
        <p:nvPicPr>
          <p:cNvPr id="23" name="Picture 22">
            <a:extLst>
              <a:ext uri="{FF2B5EF4-FFF2-40B4-BE49-F238E27FC236}">
                <a16:creationId xmlns:a16="http://schemas.microsoft.com/office/drawing/2014/main" id="{0FA5B957-1BD6-8439-20C1-76A370A81FF5}"/>
              </a:ext>
            </a:extLst>
          </p:cNvPr>
          <p:cNvPicPr>
            <a:picLocks noChangeAspect="1"/>
          </p:cNvPicPr>
          <p:nvPr/>
        </p:nvPicPr>
        <p:blipFill>
          <a:blip r:embed="rId4"/>
          <a:stretch>
            <a:fillRect/>
          </a:stretch>
        </p:blipFill>
        <p:spPr>
          <a:xfrm>
            <a:off x="111035" y="1514411"/>
            <a:ext cx="6851740" cy="2849755"/>
          </a:xfrm>
          <a:prstGeom prst="rect">
            <a:avLst/>
          </a:prstGeom>
        </p:spPr>
      </p:pic>
      <p:sp>
        <p:nvSpPr>
          <p:cNvPr id="19" name="Arrow: Right 18">
            <a:extLst>
              <a:ext uri="{FF2B5EF4-FFF2-40B4-BE49-F238E27FC236}">
                <a16:creationId xmlns:a16="http://schemas.microsoft.com/office/drawing/2014/main" id="{EEC500E9-7628-F51A-E456-D536C94F3045}"/>
              </a:ext>
            </a:extLst>
          </p:cNvPr>
          <p:cNvSpPr/>
          <p:nvPr/>
        </p:nvSpPr>
        <p:spPr>
          <a:xfrm rot="10800000">
            <a:off x="2631972" y="3017586"/>
            <a:ext cx="780836" cy="2260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5146F3-121D-EE5A-1D82-6913E23739F6}"/>
              </a:ext>
            </a:extLst>
          </p:cNvPr>
          <p:cNvSpPr/>
          <p:nvPr/>
        </p:nvSpPr>
        <p:spPr>
          <a:xfrm>
            <a:off x="986121" y="3192043"/>
            <a:ext cx="1559757" cy="19880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4E4EB17-1E9B-AEC7-34E4-DD310F2A8925}"/>
              </a:ext>
            </a:extLst>
          </p:cNvPr>
          <p:cNvPicPr>
            <a:picLocks noChangeAspect="1"/>
          </p:cNvPicPr>
          <p:nvPr/>
        </p:nvPicPr>
        <p:blipFill>
          <a:blip r:embed="rId5"/>
          <a:stretch>
            <a:fillRect/>
          </a:stretch>
        </p:blipFill>
        <p:spPr>
          <a:xfrm>
            <a:off x="7254240" y="1544961"/>
            <a:ext cx="4611578" cy="2945249"/>
          </a:xfrm>
          <a:prstGeom prst="rect">
            <a:avLst/>
          </a:prstGeom>
        </p:spPr>
      </p:pic>
      <p:sp>
        <p:nvSpPr>
          <p:cNvPr id="21" name="Rectangle 20">
            <a:extLst>
              <a:ext uri="{FF2B5EF4-FFF2-40B4-BE49-F238E27FC236}">
                <a16:creationId xmlns:a16="http://schemas.microsoft.com/office/drawing/2014/main" id="{71DF13E6-506E-04C8-D47D-A11D536D44D5}"/>
              </a:ext>
            </a:extLst>
          </p:cNvPr>
          <p:cNvSpPr/>
          <p:nvPr/>
        </p:nvSpPr>
        <p:spPr>
          <a:xfrm>
            <a:off x="8101563" y="3381327"/>
            <a:ext cx="595907" cy="20833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A31BB1-32C2-AC06-BCAB-CB16B33DF2A0}"/>
              </a:ext>
            </a:extLst>
          </p:cNvPr>
          <p:cNvSpPr/>
          <p:nvPr/>
        </p:nvSpPr>
        <p:spPr>
          <a:xfrm>
            <a:off x="6096000" y="1544961"/>
            <a:ext cx="711200" cy="15683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647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5" grpId="0"/>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3.1|5.2|5.6"/>
</p:tagLst>
</file>

<file path=ppt/tags/tag10.xml><?xml version="1.0" encoding="utf-8"?>
<p:tagLst xmlns:a="http://schemas.openxmlformats.org/drawingml/2006/main" xmlns:r="http://schemas.openxmlformats.org/officeDocument/2006/relationships" xmlns:p="http://schemas.openxmlformats.org/presentationml/2006/main">
  <p:tag name="TIMING" val="|5.8|10.9|17.4|7.2|11.4"/>
</p:tagLst>
</file>

<file path=ppt/tags/tag11.xml><?xml version="1.0" encoding="utf-8"?>
<p:tagLst xmlns:a="http://schemas.openxmlformats.org/drawingml/2006/main" xmlns:r="http://schemas.openxmlformats.org/officeDocument/2006/relationships" xmlns:p="http://schemas.openxmlformats.org/presentationml/2006/main">
  <p:tag name="TIMING" val="|4|18.9"/>
</p:tagLst>
</file>

<file path=ppt/tags/tag2.xml><?xml version="1.0" encoding="utf-8"?>
<p:tagLst xmlns:a="http://schemas.openxmlformats.org/drawingml/2006/main" xmlns:r="http://schemas.openxmlformats.org/officeDocument/2006/relationships" xmlns:p="http://schemas.openxmlformats.org/presentationml/2006/main">
  <p:tag name="TIMING" val="|6.5|15.6"/>
</p:tagLst>
</file>

<file path=ppt/tags/tag3.xml><?xml version="1.0" encoding="utf-8"?>
<p:tagLst xmlns:a="http://schemas.openxmlformats.org/drawingml/2006/main" xmlns:r="http://schemas.openxmlformats.org/officeDocument/2006/relationships" xmlns:p="http://schemas.openxmlformats.org/presentationml/2006/main">
  <p:tag name="TIMING" val="|2.8|12.7"/>
</p:tagLst>
</file>

<file path=ppt/tags/tag4.xml><?xml version="1.0" encoding="utf-8"?>
<p:tagLst xmlns:a="http://schemas.openxmlformats.org/drawingml/2006/main" xmlns:r="http://schemas.openxmlformats.org/officeDocument/2006/relationships" xmlns:p="http://schemas.openxmlformats.org/presentationml/2006/main">
  <p:tag name="TIMING" val="|8.9|6.3|8.7"/>
</p:tagLst>
</file>

<file path=ppt/tags/tag5.xml><?xml version="1.0" encoding="utf-8"?>
<p:tagLst xmlns:a="http://schemas.openxmlformats.org/drawingml/2006/main" xmlns:r="http://schemas.openxmlformats.org/officeDocument/2006/relationships" xmlns:p="http://schemas.openxmlformats.org/presentationml/2006/main">
  <p:tag name="TIMING" val="|8.9|6.3|8.7"/>
</p:tagLst>
</file>

<file path=ppt/tags/tag6.xml><?xml version="1.0" encoding="utf-8"?>
<p:tagLst xmlns:a="http://schemas.openxmlformats.org/drawingml/2006/main" xmlns:r="http://schemas.openxmlformats.org/officeDocument/2006/relationships" xmlns:p="http://schemas.openxmlformats.org/presentationml/2006/main">
  <p:tag name="TIMING" val="|8.9|6.3|8.7"/>
</p:tagLst>
</file>

<file path=ppt/tags/tag7.xml><?xml version="1.0" encoding="utf-8"?>
<p:tagLst xmlns:a="http://schemas.openxmlformats.org/drawingml/2006/main" xmlns:r="http://schemas.openxmlformats.org/officeDocument/2006/relationships" xmlns:p="http://schemas.openxmlformats.org/presentationml/2006/main">
  <p:tag name="TIMING" val="|2.8|12.7"/>
</p:tagLst>
</file>

<file path=ppt/tags/tag8.xml><?xml version="1.0" encoding="utf-8"?>
<p:tagLst xmlns:a="http://schemas.openxmlformats.org/drawingml/2006/main" xmlns:r="http://schemas.openxmlformats.org/officeDocument/2006/relationships" xmlns:p="http://schemas.openxmlformats.org/presentationml/2006/main">
  <p:tag name="TIMING" val="|2.8|12.7"/>
</p:tagLst>
</file>

<file path=ppt/tags/tag9.xml><?xml version="1.0" encoding="utf-8"?>
<p:tagLst xmlns:a="http://schemas.openxmlformats.org/drawingml/2006/main" xmlns:r="http://schemas.openxmlformats.org/officeDocument/2006/relationships" xmlns:p="http://schemas.openxmlformats.org/presentationml/2006/main">
  <p:tag name="TIMING" val="|2.8|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6af3d7-c9e8-4dcb-a175-25802f10e4e2">
      <Terms xmlns="http://schemas.microsoft.com/office/infopath/2007/PartnerControls"/>
    </lcf76f155ced4ddcb4097134ff3c332f>
    <TaxCatchAll xmlns="7ff9e256-be05-43f2-95e1-c2d14eaa51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89EEE55BB2C74EA45E4CF7097B78BE" ma:contentTypeVersion="12" ma:contentTypeDescription="Create a new document." ma:contentTypeScope="" ma:versionID="648d138a15ddcacdf71ca94d92955e07">
  <xsd:schema xmlns:xsd="http://www.w3.org/2001/XMLSchema" xmlns:xs="http://www.w3.org/2001/XMLSchema" xmlns:p="http://schemas.microsoft.com/office/2006/metadata/properties" xmlns:ns2="7a6af3d7-c9e8-4dcb-a175-25802f10e4e2" xmlns:ns3="7ff9e256-be05-43f2-95e1-c2d14eaa5125" targetNamespace="http://schemas.microsoft.com/office/2006/metadata/properties" ma:root="true" ma:fieldsID="009115c8cce9b5799b41238649bd75c1" ns2:_="" ns3:_="">
    <xsd:import namespace="7a6af3d7-c9e8-4dcb-a175-25802f10e4e2"/>
    <xsd:import namespace="7ff9e256-be05-43f2-95e1-c2d14eaa51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af3d7-c9e8-4dcb-a175-25802f10e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6fb7f-4e3b-4024-89c8-7d4c38283e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f9e256-be05-43f2-95e1-c2d14eaa51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f39523-304c-4018-99a7-b399fe839dcc}" ma:internalName="TaxCatchAll" ma:showField="CatchAllData" ma:web="7ff9e256-be05-43f2-95e1-c2d14eaa5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F9565-6572-4B12-9CA0-2B93043FD597}">
  <ds:schemaRefs>
    <ds:schemaRef ds:uri="7ff9e256-be05-43f2-95e1-c2d14eaa5125"/>
    <ds:schemaRef ds:uri="http://purl.org/dc/elements/1.1/"/>
    <ds:schemaRef ds:uri="http://schemas.openxmlformats.org/package/2006/metadata/core-properties"/>
    <ds:schemaRef ds:uri="7a6af3d7-c9e8-4dcb-a175-25802f10e4e2"/>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C8971AA-2CD3-45BE-B611-05836AA29137}">
  <ds:schemaRefs>
    <ds:schemaRef ds:uri="http://schemas.microsoft.com/sharepoint/v3/contenttype/forms"/>
  </ds:schemaRefs>
</ds:datastoreItem>
</file>

<file path=customXml/itemProps3.xml><?xml version="1.0" encoding="utf-8"?>
<ds:datastoreItem xmlns:ds="http://schemas.openxmlformats.org/officeDocument/2006/customXml" ds:itemID="{04FD747C-583F-41D3-9246-F0282DC1D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af3d7-c9e8-4dcb-a175-25802f10e4e2"/>
    <ds:schemaRef ds:uri="7ff9e256-be05-43f2-95e1-c2d14eaa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21506</TotalTime>
  <Words>1081</Words>
  <Application>Microsoft Office PowerPoint</Application>
  <PresentationFormat>Widescreen</PresentationFormat>
  <Paragraphs>105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Kimberly J.</dc:creator>
  <cp:lastModifiedBy>Conroy, Kimberly J.</cp:lastModifiedBy>
  <cp:revision>7</cp:revision>
  <dcterms:created xsi:type="dcterms:W3CDTF">2024-10-01T12:32:48Z</dcterms:created>
  <dcterms:modified xsi:type="dcterms:W3CDTF">2025-03-13T12:39:07Z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0x0101000689EEE55BB2C74EA45E4CF7097B78BE</vt:lpwstr>
  </property>
  <property fmtid="{D5CDD505-2E9C-101B-9397-08002B2CF9AE}" pid="3" name="MediaServiceImageTags">
    <vt:lpwstr/>
  </property>
</Properties>
</file>